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7102475" cy="102346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09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6"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r>
              <a:rPr lang="en-GB" sz="2000" b="0" strike="noStrike" spc="-1">
                <a:solidFill>
                  <a:srgbClr val="FFFFFF"/>
                </a:solidFill>
                <a:latin typeface="Comic Sans MS"/>
              </a:rPr>
              <a:t>Click to move the slide</a:t>
            </a:r>
          </a:p>
        </p:txBody>
      </p:sp>
      <p:sp>
        <p:nvSpPr>
          <p:cNvPr id="97" name="PlaceHolder 2"/>
          <p:cNvSpPr>
            <a:spLocks noGrp="1"/>
          </p:cNvSpPr>
          <p:nvPr>
            <p:ph type="body"/>
          </p:nvPr>
        </p:nvSpPr>
        <p:spPr>
          <a:xfrm>
            <a:off x="756000" y="5078520"/>
            <a:ext cx="6047640" cy="4811040"/>
          </a:xfrm>
          <a:prstGeom prst="rect">
            <a:avLst/>
          </a:prstGeom>
        </p:spPr>
        <p:txBody>
          <a:bodyPr lIns="0" tIns="0" rIns="0" bIns="0"/>
          <a:lstStyle/>
          <a:p>
            <a:r>
              <a:rPr lang="en-GB" sz="2000" b="0" strike="noStrike" spc="-1">
                <a:latin typeface="Arial"/>
              </a:rPr>
              <a:t>Click to edit the notes' format</a:t>
            </a:r>
          </a:p>
        </p:txBody>
      </p:sp>
      <p:sp>
        <p:nvSpPr>
          <p:cNvPr id="98" name="PlaceHolder 3"/>
          <p:cNvSpPr>
            <a:spLocks noGrp="1"/>
          </p:cNvSpPr>
          <p:nvPr>
            <p:ph type="hdr"/>
          </p:nvPr>
        </p:nvSpPr>
        <p:spPr>
          <a:xfrm>
            <a:off x="0" y="0"/>
            <a:ext cx="3280680" cy="534240"/>
          </a:xfrm>
          <a:prstGeom prst="rect">
            <a:avLst/>
          </a:prstGeom>
        </p:spPr>
        <p:txBody>
          <a:bodyPr lIns="0" tIns="0" rIns="0" bIns="0"/>
          <a:lstStyle/>
          <a:p>
            <a:r>
              <a:rPr lang="en-GB" sz="1400" b="0" strike="noStrike" spc="-1">
                <a:latin typeface="Times New Roman"/>
              </a:rPr>
              <a:t> </a:t>
            </a:r>
          </a:p>
        </p:txBody>
      </p:sp>
      <p:sp>
        <p:nvSpPr>
          <p:cNvPr id="99" name="PlaceHolder 4"/>
          <p:cNvSpPr>
            <a:spLocks noGrp="1"/>
          </p:cNvSpPr>
          <p:nvPr>
            <p:ph type="dt"/>
          </p:nvPr>
        </p:nvSpPr>
        <p:spPr>
          <a:xfrm>
            <a:off x="4278960" y="0"/>
            <a:ext cx="3280680" cy="534240"/>
          </a:xfrm>
          <a:prstGeom prst="rect">
            <a:avLst/>
          </a:prstGeom>
        </p:spPr>
        <p:txBody>
          <a:bodyPr lIns="0" tIns="0" rIns="0" bIns="0"/>
          <a:lstStyle/>
          <a:p>
            <a:pPr algn="r"/>
            <a:r>
              <a:rPr lang="en-GB" sz="1400" b="0" strike="noStrike" spc="-1">
                <a:latin typeface="Times New Roman"/>
              </a:rPr>
              <a:t> </a:t>
            </a:r>
          </a:p>
        </p:txBody>
      </p:sp>
      <p:sp>
        <p:nvSpPr>
          <p:cNvPr id="100" name="PlaceHolder 5"/>
          <p:cNvSpPr>
            <a:spLocks noGrp="1"/>
          </p:cNvSpPr>
          <p:nvPr>
            <p:ph type="ftr"/>
          </p:nvPr>
        </p:nvSpPr>
        <p:spPr>
          <a:xfrm>
            <a:off x="0" y="10157400"/>
            <a:ext cx="3280680" cy="534240"/>
          </a:xfrm>
          <a:prstGeom prst="rect">
            <a:avLst/>
          </a:prstGeom>
        </p:spPr>
        <p:txBody>
          <a:bodyPr lIns="0" tIns="0" rIns="0" bIns="0" anchor="b"/>
          <a:lstStyle/>
          <a:p>
            <a:r>
              <a:rPr lang="en-GB" sz="1400" b="0" strike="noStrike" spc="-1">
                <a:latin typeface="Times New Roman"/>
              </a:rPr>
              <a:t> </a:t>
            </a:r>
          </a:p>
        </p:txBody>
      </p:sp>
      <p:sp>
        <p:nvSpPr>
          <p:cNvPr id="101" name="PlaceHolder 6"/>
          <p:cNvSpPr>
            <a:spLocks noGrp="1"/>
          </p:cNvSpPr>
          <p:nvPr>
            <p:ph type="sldNum"/>
          </p:nvPr>
        </p:nvSpPr>
        <p:spPr>
          <a:xfrm>
            <a:off x="4278960" y="10157400"/>
            <a:ext cx="3280680" cy="534240"/>
          </a:xfrm>
          <a:prstGeom prst="rect">
            <a:avLst/>
          </a:prstGeom>
        </p:spPr>
        <p:txBody>
          <a:bodyPr lIns="0" tIns="0" rIns="0" bIns="0" anchor="b"/>
          <a:lstStyle/>
          <a:p>
            <a:pPr algn="r"/>
            <a:fld id="{98006575-3885-4B71-9894-BD0E46696E62}" type="slidenum">
              <a:rPr lang="en-GB" sz="1400" b="0" strike="noStrike" spc="-1">
                <a:latin typeface="Times New Roman"/>
              </a:rPr>
              <a:t>‹#›</a:t>
            </a:fld>
            <a:endParaRPr lang="en-GB" sz="1400" b="0" strike="noStrike" spc="-1">
              <a:latin typeface="Times New Roman"/>
            </a:endParaRPr>
          </a:p>
        </p:txBody>
      </p:sp>
    </p:spTree>
    <p:extLst>
      <p:ext uri="{BB962C8B-B14F-4D97-AF65-F5344CB8AC3E}">
        <p14:creationId xmlns:p14="http://schemas.microsoft.com/office/powerpoint/2010/main" val="2307598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4024440" y="9721800"/>
            <a:ext cx="3076200" cy="510840"/>
          </a:xfrm>
          <a:prstGeom prst="rect">
            <a:avLst/>
          </a:prstGeom>
          <a:noFill/>
          <a:ln w="9360">
            <a:noFill/>
          </a:ln>
        </p:spPr>
        <p:txBody>
          <a:bodyPr lIns="95760" tIns="47880" rIns="95760" bIns="47880" anchor="b"/>
          <a:lstStyle/>
          <a:p>
            <a:pPr marL="216000" indent="-213840" algn="r">
              <a:lnSpc>
                <a:spcPct val="100000"/>
              </a:lnSpc>
            </a:pPr>
            <a:fld id="{76B2A3DF-FD23-4C7A-983C-02E2C2BBA5DE}" type="slidenum">
              <a:rPr lang="en-GB" sz="1300" b="0" strike="noStrike" spc="-1">
                <a:solidFill>
                  <a:srgbClr val="000000"/>
                </a:solidFill>
                <a:latin typeface="Times New Roman"/>
                <a:ea typeface="Microsoft YaHei"/>
              </a:rPr>
              <a:t>1</a:t>
            </a:fld>
            <a:endParaRPr lang="en-GB" sz="1300" b="0" strike="noStrike" spc="-1" dirty="0">
              <a:latin typeface="Times New Roman"/>
            </a:endParaRPr>
          </a:p>
        </p:txBody>
      </p:sp>
      <p:sp>
        <p:nvSpPr>
          <p:cNvPr id="170" name="PlaceHolder 2"/>
          <p:cNvSpPr>
            <a:spLocks noGrp="1" noRot="1" noChangeAspect="1"/>
          </p:cNvSpPr>
          <p:nvPr>
            <p:ph type="sldImg"/>
          </p:nvPr>
        </p:nvSpPr>
        <p:spPr>
          <a:xfrm>
            <a:off x="995363" y="768350"/>
            <a:ext cx="5113337" cy="3835400"/>
          </a:xfrm>
          <a:prstGeom prst="rect">
            <a:avLst/>
          </a:prstGeom>
        </p:spPr>
      </p:sp>
      <p:sp>
        <p:nvSpPr>
          <p:cNvPr id="171" name="PlaceHolder 3"/>
          <p:cNvSpPr>
            <a:spLocks noGrp="1"/>
          </p:cNvSpPr>
          <p:nvPr>
            <p:ph type="body"/>
          </p:nvPr>
        </p:nvSpPr>
        <p:spPr>
          <a:xfrm>
            <a:off x="947880" y="4861080"/>
            <a:ext cx="5208120" cy="4606560"/>
          </a:xfrm>
          <a:prstGeom prst="rect">
            <a:avLst/>
          </a:prstGeom>
        </p:spPr>
        <p:txBody>
          <a:bodyPr lIns="95760" tIns="47880" rIns="95760" bIns="47880" anchor="ctr"/>
          <a:lstStyle/>
          <a:p>
            <a:endParaRPr lang="en-GB" sz="2000" b="0" strike="noStrike" spc="-1" dirty="0">
              <a:latin typeface="Arial"/>
            </a:endParaRPr>
          </a:p>
        </p:txBody>
      </p:sp>
    </p:spTree>
    <p:extLst>
      <p:ext uri="{BB962C8B-B14F-4D97-AF65-F5344CB8AC3E}">
        <p14:creationId xmlns:p14="http://schemas.microsoft.com/office/powerpoint/2010/main" val="2274867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Shape 1"/>
          <p:cNvSpPr txBox="1"/>
          <p:nvPr/>
        </p:nvSpPr>
        <p:spPr>
          <a:xfrm>
            <a:off x="4024440" y="9721800"/>
            <a:ext cx="3076200" cy="510840"/>
          </a:xfrm>
          <a:prstGeom prst="rect">
            <a:avLst/>
          </a:prstGeom>
          <a:noFill/>
          <a:ln w="9360">
            <a:noFill/>
          </a:ln>
        </p:spPr>
        <p:txBody>
          <a:bodyPr lIns="95760" tIns="47880" rIns="95760" bIns="47880" anchor="b"/>
          <a:lstStyle/>
          <a:p>
            <a:pPr marL="216000" indent="-213840" algn="r">
              <a:lnSpc>
                <a:spcPct val="100000"/>
              </a:lnSpc>
            </a:pPr>
            <a:fld id="{0D40D149-07CA-4B7E-B0B3-A656D8D723D3}" type="slidenum">
              <a:rPr lang="en-GB" sz="1300" b="0" strike="noStrike" spc="-1">
                <a:solidFill>
                  <a:srgbClr val="000000"/>
                </a:solidFill>
                <a:latin typeface="Times New Roman"/>
                <a:ea typeface="Microsoft YaHei"/>
              </a:rPr>
              <a:t>12</a:t>
            </a:fld>
            <a:endParaRPr lang="en-GB" sz="1300" b="0" strike="noStrike" spc="-1">
              <a:latin typeface="Times New Roman"/>
            </a:endParaRPr>
          </a:p>
        </p:txBody>
      </p:sp>
      <p:sp>
        <p:nvSpPr>
          <p:cNvPr id="197" name="PlaceHolder 2"/>
          <p:cNvSpPr>
            <a:spLocks noGrp="1" noRot="1" noChangeAspect="1"/>
          </p:cNvSpPr>
          <p:nvPr>
            <p:ph type="sldImg"/>
          </p:nvPr>
        </p:nvSpPr>
        <p:spPr>
          <a:xfrm>
            <a:off x="995363" y="768350"/>
            <a:ext cx="5113337" cy="3835400"/>
          </a:xfrm>
          <a:prstGeom prst="rect">
            <a:avLst/>
          </a:prstGeom>
        </p:spPr>
      </p:sp>
      <p:sp>
        <p:nvSpPr>
          <p:cNvPr id="198" name="PlaceHolder 3"/>
          <p:cNvSpPr>
            <a:spLocks noGrp="1"/>
          </p:cNvSpPr>
          <p:nvPr>
            <p:ph type="body"/>
          </p:nvPr>
        </p:nvSpPr>
        <p:spPr>
          <a:xfrm>
            <a:off x="947880" y="4861080"/>
            <a:ext cx="5208120" cy="4606560"/>
          </a:xfrm>
          <a:prstGeom prst="rect">
            <a:avLst/>
          </a:prstGeom>
        </p:spPr>
        <p:txBody>
          <a:bodyPr lIns="95760" tIns="47880" rIns="95760" bIns="47880" anchor="ctr"/>
          <a:lstStyle/>
          <a:p>
            <a:endParaRPr lang="en-GB" sz="2000" b="0" strike="noStrike" spc="-1">
              <a:latin typeface="Arial"/>
            </a:endParaRPr>
          </a:p>
        </p:txBody>
      </p:sp>
    </p:spTree>
    <p:extLst>
      <p:ext uri="{BB962C8B-B14F-4D97-AF65-F5344CB8AC3E}">
        <p14:creationId xmlns:p14="http://schemas.microsoft.com/office/powerpoint/2010/main" val="4186627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4024440" y="9721800"/>
            <a:ext cx="3076200" cy="510840"/>
          </a:xfrm>
          <a:prstGeom prst="rect">
            <a:avLst/>
          </a:prstGeom>
          <a:noFill/>
          <a:ln w="9360">
            <a:noFill/>
          </a:ln>
        </p:spPr>
        <p:txBody>
          <a:bodyPr lIns="95760" tIns="47880" rIns="95760" bIns="47880" anchor="b"/>
          <a:lstStyle/>
          <a:p>
            <a:pPr marL="216000" indent="-213840" algn="r">
              <a:lnSpc>
                <a:spcPct val="100000"/>
              </a:lnSpc>
            </a:pPr>
            <a:fld id="{A40A7EBF-298C-41B4-8C7C-4FE498FAB84A}" type="slidenum">
              <a:rPr lang="en-GB" sz="1300" b="0" strike="noStrike" spc="-1">
                <a:solidFill>
                  <a:srgbClr val="000000"/>
                </a:solidFill>
                <a:latin typeface="Times New Roman"/>
                <a:ea typeface="Microsoft YaHei"/>
              </a:rPr>
              <a:t>13</a:t>
            </a:fld>
            <a:endParaRPr lang="en-GB" sz="1300" b="0" strike="noStrike" spc="-1">
              <a:latin typeface="Times New Roman"/>
            </a:endParaRPr>
          </a:p>
        </p:txBody>
      </p:sp>
      <p:sp>
        <p:nvSpPr>
          <p:cNvPr id="200" name="PlaceHolder 2"/>
          <p:cNvSpPr>
            <a:spLocks noGrp="1" noRot="1" noChangeAspect="1"/>
          </p:cNvSpPr>
          <p:nvPr>
            <p:ph type="sldImg"/>
          </p:nvPr>
        </p:nvSpPr>
        <p:spPr>
          <a:xfrm>
            <a:off x="995363" y="768350"/>
            <a:ext cx="5113337" cy="3835400"/>
          </a:xfrm>
          <a:prstGeom prst="rect">
            <a:avLst/>
          </a:prstGeom>
        </p:spPr>
      </p:sp>
      <p:sp>
        <p:nvSpPr>
          <p:cNvPr id="201" name="PlaceHolder 3"/>
          <p:cNvSpPr>
            <a:spLocks noGrp="1"/>
          </p:cNvSpPr>
          <p:nvPr>
            <p:ph type="body"/>
          </p:nvPr>
        </p:nvSpPr>
        <p:spPr>
          <a:xfrm>
            <a:off x="947880" y="4861080"/>
            <a:ext cx="5208120" cy="4606560"/>
          </a:xfrm>
          <a:prstGeom prst="rect">
            <a:avLst/>
          </a:prstGeom>
        </p:spPr>
        <p:txBody>
          <a:bodyPr lIns="95760" tIns="47880" rIns="95760" bIns="47880" anchor="ctr"/>
          <a:lstStyle/>
          <a:p>
            <a:endParaRPr lang="en-GB" sz="2000" b="0" strike="noStrike" spc="-1">
              <a:latin typeface="Arial"/>
            </a:endParaRPr>
          </a:p>
        </p:txBody>
      </p:sp>
    </p:spTree>
    <p:extLst>
      <p:ext uri="{BB962C8B-B14F-4D97-AF65-F5344CB8AC3E}">
        <p14:creationId xmlns:p14="http://schemas.microsoft.com/office/powerpoint/2010/main" val="3593379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noRot="1" noChangeAspect="1"/>
          </p:cNvSpPr>
          <p:nvPr>
            <p:ph type="sldImg"/>
          </p:nvPr>
        </p:nvSpPr>
        <p:spPr>
          <a:xfrm>
            <a:off x="995363" y="768350"/>
            <a:ext cx="5110162" cy="3832225"/>
          </a:xfrm>
          <a:prstGeom prst="rect">
            <a:avLst/>
          </a:prstGeom>
        </p:spPr>
      </p:sp>
      <p:sp>
        <p:nvSpPr>
          <p:cNvPr id="203" name="PlaceHolder 2"/>
          <p:cNvSpPr>
            <a:spLocks noGrp="1"/>
          </p:cNvSpPr>
          <p:nvPr>
            <p:ph type="body"/>
          </p:nvPr>
        </p:nvSpPr>
        <p:spPr>
          <a:xfrm>
            <a:off x="947880" y="4861080"/>
            <a:ext cx="5204880" cy="4603320"/>
          </a:xfrm>
          <a:prstGeom prst="rect">
            <a:avLst/>
          </a:prstGeom>
        </p:spPr>
        <p:txBody>
          <a:bodyPr lIns="95760" tIns="47880" rIns="95760" bIns="47880"/>
          <a:lstStyle/>
          <a:p>
            <a:endParaRPr lang="en-GB" sz="2000" b="0" strike="noStrike" spc="-1">
              <a:latin typeface="Arial"/>
            </a:endParaRPr>
          </a:p>
        </p:txBody>
      </p:sp>
      <p:sp>
        <p:nvSpPr>
          <p:cNvPr id="204" name="TextShape 3"/>
          <p:cNvSpPr txBox="1"/>
          <p:nvPr/>
        </p:nvSpPr>
        <p:spPr>
          <a:xfrm>
            <a:off x="4024440" y="9721800"/>
            <a:ext cx="3076200" cy="510840"/>
          </a:xfrm>
          <a:prstGeom prst="rect">
            <a:avLst/>
          </a:prstGeom>
          <a:noFill/>
          <a:ln w="9360">
            <a:noFill/>
          </a:ln>
        </p:spPr>
        <p:txBody>
          <a:bodyPr lIns="95760" tIns="47880" rIns="95760" bIns="47880" anchor="b"/>
          <a:lstStyle/>
          <a:p>
            <a:pPr marL="216000" indent="-213840" algn="r">
              <a:lnSpc>
                <a:spcPct val="100000"/>
              </a:lnSpc>
            </a:pPr>
            <a:fld id="{EE67051D-F0EE-4719-84E0-78C7FFF8A5E1}" type="slidenum">
              <a:rPr lang="en-GB" sz="1300" b="0" strike="noStrike" spc="-1">
                <a:solidFill>
                  <a:srgbClr val="000000"/>
                </a:solidFill>
                <a:latin typeface="Times New Roman"/>
                <a:ea typeface="Microsoft YaHei"/>
              </a:rPr>
              <a:t>14</a:t>
            </a:fld>
            <a:endParaRPr lang="en-GB" sz="1300" b="0" strike="noStrike" spc="-1">
              <a:latin typeface="Times New Roman"/>
            </a:endParaRPr>
          </a:p>
        </p:txBody>
      </p:sp>
    </p:spTree>
    <p:extLst>
      <p:ext uri="{BB962C8B-B14F-4D97-AF65-F5344CB8AC3E}">
        <p14:creationId xmlns:p14="http://schemas.microsoft.com/office/powerpoint/2010/main" val="1469333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extShape 1"/>
          <p:cNvSpPr txBox="1"/>
          <p:nvPr/>
        </p:nvSpPr>
        <p:spPr>
          <a:xfrm>
            <a:off x="4024440" y="9721800"/>
            <a:ext cx="3076200" cy="510840"/>
          </a:xfrm>
          <a:prstGeom prst="rect">
            <a:avLst/>
          </a:prstGeom>
          <a:noFill/>
          <a:ln w="9360">
            <a:noFill/>
          </a:ln>
        </p:spPr>
        <p:txBody>
          <a:bodyPr lIns="95760" tIns="47880" rIns="95760" bIns="47880" anchor="b"/>
          <a:lstStyle/>
          <a:p>
            <a:pPr marL="216000" indent="-213840" algn="r">
              <a:lnSpc>
                <a:spcPct val="100000"/>
              </a:lnSpc>
            </a:pPr>
            <a:fld id="{93C9225A-8E72-4DB2-B553-830B58496D64}" type="slidenum">
              <a:rPr lang="en-GB" sz="1300" b="0" strike="noStrike" spc="-1">
                <a:solidFill>
                  <a:srgbClr val="000000"/>
                </a:solidFill>
                <a:latin typeface="Times New Roman"/>
                <a:ea typeface="Microsoft YaHei"/>
              </a:rPr>
              <a:t>21</a:t>
            </a:fld>
            <a:endParaRPr lang="en-GB" sz="1300" b="0" strike="noStrike" spc="-1">
              <a:latin typeface="Times New Roman"/>
            </a:endParaRPr>
          </a:p>
        </p:txBody>
      </p:sp>
      <p:sp>
        <p:nvSpPr>
          <p:cNvPr id="206" name="PlaceHolder 2"/>
          <p:cNvSpPr>
            <a:spLocks noGrp="1" noRot="1" noChangeAspect="1"/>
          </p:cNvSpPr>
          <p:nvPr>
            <p:ph type="sldImg"/>
          </p:nvPr>
        </p:nvSpPr>
        <p:spPr>
          <a:xfrm>
            <a:off x="995363" y="768350"/>
            <a:ext cx="5113337" cy="3835400"/>
          </a:xfrm>
          <a:prstGeom prst="rect">
            <a:avLst/>
          </a:prstGeom>
        </p:spPr>
      </p:sp>
      <p:sp>
        <p:nvSpPr>
          <p:cNvPr id="207" name="PlaceHolder 3"/>
          <p:cNvSpPr>
            <a:spLocks noGrp="1"/>
          </p:cNvSpPr>
          <p:nvPr>
            <p:ph type="body"/>
          </p:nvPr>
        </p:nvSpPr>
        <p:spPr>
          <a:xfrm>
            <a:off x="947880" y="4861080"/>
            <a:ext cx="5208120" cy="4606560"/>
          </a:xfrm>
          <a:prstGeom prst="rect">
            <a:avLst/>
          </a:prstGeom>
        </p:spPr>
        <p:txBody>
          <a:bodyPr lIns="95760" tIns="47880" rIns="95760" bIns="47880" anchor="ctr"/>
          <a:lstStyle/>
          <a:p>
            <a:endParaRPr lang="en-GB" sz="2000" b="0" strike="noStrike" spc="-1">
              <a:latin typeface="Arial"/>
            </a:endParaRPr>
          </a:p>
        </p:txBody>
      </p:sp>
    </p:spTree>
    <p:extLst>
      <p:ext uri="{BB962C8B-B14F-4D97-AF65-F5344CB8AC3E}">
        <p14:creationId xmlns:p14="http://schemas.microsoft.com/office/powerpoint/2010/main" val="1496167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4024440" y="9721800"/>
            <a:ext cx="3076200" cy="510840"/>
          </a:xfrm>
          <a:prstGeom prst="rect">
            <a:avLst/>
          </a:prstGeom>
          <a:noFill/>
          <a:ln w="9360">
            <a:noFill/>
          </a:ln>
        </p:spPr>
        <p:txBody>
          <a:bodyPr lIns="95760" tIns="47880" rIns="95760" bIns="47880" anchor="b"/>
          <a:lstStyle/>
          <a:p>
            <a:pPr marL="216000" indent="-213840" algn="r">
              <a:lnSpc>
                <a:spcPct val="100000"/>
              </a:lnSpc>
            </a:pPr>
            <a:fld id="{5419C31E-8EBC-4F5E-83CA-ED00AA823E63}" type="slidenum">
              <a:rPr lang="en-GB" sz="1300" b="0" strike="noStrike" spc="-1">
                <a:solidFill>
                  <a:srgbClr val="000000"/>
                </a:solidFill>
                <a:latin typeface="Times New Roman"/>
                <a:ea typeface="Microsoft YaHei"/>
              </a:rPr>
              <a:t>24</a:t>
            </a:fld>
            <a:endParaRPr lang="en-GB" sz="1300" b="0" strike="noStrike" spc="-1">
              <a:latin typeface="Times New Roman"/>
            </a:endParaRPr>
          </a:p>
        </p:txBody>
      </p:sp>
      <p:sp>
        <p:nvSpPr>
          <p:cNvPr id="209" name="PlaceHolder 2"/>
          <p:cNvSpPr>
            <a:spLocks noGrp="1" noRot="1" noChangeAspect="1"/>
          </p:cNvSpPr>
          <p:nvPr>
            <p:ph type="sldImg"/>
          </p:nvPr>
        </p:nvSpPr>
        <p:spPr>
          <a:xfrm>
            <a:off x="995363" y="768350"/>
            <a:ext cx="5113337" cy="3835400"/>
          </a:xfrm>
          <a:prstGeom prst="rect">
            <a:avLst/>
          </a:prstGeom>
        </p:spPr>
      </p:sp>
      <p:sp>
        <p:nvSpPr>
          <p:cNvPr id="210" name="PlaceHolder 3"/>
          <p:cNvSpPr>
            <a:spLocks noGrp="1"/>
          </p:cNvSpPr>
          <p:nvPr>
            <p:ph type="body"/>
          </p:nvPr>
        </p:nvSpPr>
        <p:spPr>
          <a:xfrm>
            <a:off x="947880" y="4861080"/>
            <a:ext cx="5208120" cy="4606560"/>
          </a:xfrm>
          <a:prstGeom prst="rect">
            <a:avLst/>
          </a:prstGeom>
        </p:spPr>
        <p:txBody>
          <a:bodyPr lIns="95760" tIns="47880" rIns="95760" bIns="47880" anchor="ctr"/>
          <a:lstStyle/>
          <a:p>
            <a:endParaRPr lang="en-GB" sz="2000" b="0" strike="noStrike" spc="-1">
              <a:latin typeface="Arial"/>
            </a:endParaRPr>
          </a:p>
        </p:txBody>
      </p:sp>
    </p:spTree>
    <p:extLst>
      <p:ext uri="{BB962C8B-B14F-4D97-AF65-F5344CB8AC3E}">
        <p14:creationId xmlns:p14="http://schemas.microsoft.com/office/powerpoint/2010/main" val="75526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4024440" y="9721800"/>
            <a:ext cx="3076200" cy="510840"/>
          </a:xfrm>
          <a:prstGeom prst="rect">
            <a:avLst/>
          </a:prstGeom>
          <a:noFill/>
          <a:ln w="9360">
            <a:noFill/>
          </a:ln>
        </p:spPr>
        <p:txBody>
          <a:bodyPr lIns="95760" tIns="47880" rIns="95760" bIns="47880" anchor="b"/>
          <a:lstStyle/>
          <a:p>
            <a:pPr marL="216000" indent="-213840" algn="r">
              <a:lnSpc>
                <a:spcPct val="100000"/>
              </a:lnSpc>
            </a:pPr>
            <a:fld id="{6E52DD35-8A59-4636-8DE8-2CBE79440779}" type="slidenum">
              <a:rPr lang="en-GB" sz="1300" b="0" strike="noStrike" spc="-1">
                <a:solidFill>
                  <a:srgbClr val="000000"/>
                </a:solidFill>
                <a:latin typeface="Times New Roman"/>
                <a:ea typeface="Microsoft YaHei"/>
              </a:rPr>
              <a:t>2</a:t>
            </a:fld>
            <a:endParaRPr lang="en-GB" sz="1300" b="0" strike="noStrike" spc="-1" dirty="0">
              <a:latin typeface="Times New Roman"/>
            </a:endParaRPr>
          </a:p>
        </p:txBody>
      </p:sp>
      <p:sp>
        <p:nvSpPr>
          <p:cNvPr id="173" name="PlaceHolder 2"/>
          <p:cNvSpPr>
            <a:spLocks noGrp="1" noRot="1" noChangeAspect="1"/>
          </p:cNvSpPr>
          <p:nvPr>
            <p:ph type="sldImg"/>
          </p:nvPr>
        </p:nvSpPr>
        <p:spPr>
          <a:xfrm>
            <a:off x="995363" y="768350"/>
            <a:ext cx="5113337" cy="3835400"/>
          </a:xfrm>
          <a:prstGeom prst="rect">
            <a:avLst/>
          </a:prstGeom>
        </p:spPr>
      </p:sp>
      <p:sp>
        <p:nvSpPr>
          <p:cNvPr id="174" name="PlaceHolder 3"/>
          <p:cNvSpPr>
            <a:spLocks noGrp="1"/>
          </p:cNvSpPr>
          <p:nvPr>
            <p:ph type="body"/>
          </p:nvPr>
        </p:nvSpPr>
        <p:spPr>
          <a:xfrm>
            <a:off x="947880" y="4861080"/>
            <a:ext cx="5208120" cy="4606560"/>
          </a:xfrm>
          <a:prstGeom prst="rect">
            <a:avLst/>
          </a:prstGeom>
        </p:spPr>
        <p:txBody>
          <a:bodyPr lIns="95760" tIns="47880" rIns="95760" bIns="47880" anchor="ctr"/>
          <a:lstStyle/>
          <a:p>
            <a:endParaRPr lang="en-GB" sz="2000" b="0" strike="noStrike" spc="-1" dirty="0">
              <a:latin typeface="Arial"/>
            </a:endParaRPr>
          </a:p>
        </p:txBody>
      </p:sp>
    </p:spTree>
    <p:extLst>
      <p:ext uri="{BB962C8B-B14F-4D97-AF65-F5344CB8AC3E}">
        <p14:creationId xmlns:p14="http://schemas.microsoft.com/office/powerpoint/2010/main" val="1520497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4024440" y="9721800"/>
            <a:ext cx="3076200" cy="510840"/>
          </a:xfrm>
          <a:prstGeom prst="rect">
            <a:avLst/>
          </a:prstGeom>
          <a:noFill/>
          <a:ln w="9360">
            <a:noFill/>
          </a:ln>
        </p:spPr>
        <p:txBody>
          <a:bodyPr lIns="95760" tIns="47880" rIns="95760" bIns="47880" anchor="b"/>
          <a:lstStyle/>
          <a:p>
            <a:pPr marL="216000" indent="-213840" algn="r">
              <a:lnSpc>
                <a:spcPct val="100000"/>
              </a:lnSpc>
            </a:pPr>
            <a:fld id="{5E244634-7353-4132-8860-DCFFF400B7F9}" type="slidenum">
              <a:rPr lang="en-GB" sz="1300" b="0" strike="noStrike" spc="-1">
                <a:solidFill>
                  <a:srgbClr val="000000"/>
                </a:solidFill>
                <a:latin typeface="Times New Roman"/>
                <a:ea typeface="Microsoft YaHei"/>
              </a:rPr>
              <a:t>3</a:t>
            </a:fld>
            <a:endParaRPr lang="en-GB" sz="1300" b="0" strike="noStrike" spc="-1">
              <a:latin typeface="Times New Roman"/>
            </a:endParaRPr>
          </a:p>
        </p:txBody>
      </p:sp>
      <p:sp>
        <p:nvSpPr>
          <p:cNvPr id="176" name="PlaceHolder 2"/>
          <p:cNvSpPr>
            <a:spLocks noGrp="1" noRot="1" noChangeAspect="1"/>
          </p:cNvSpPr>
          <p:nvPr>
            <p:ph type="sldImg"/>
          </p:nvPr>
        </p:nvSpPr>
        <p:spPr>
          <a:xfrm>
            <a:off x="995363" y="768350"/>
            <a:ext cx="5113337" cy="3835400"/>
          </a:xfrm>
          <a:prstGeom prst="rect">
            <a:avLst/>
          </a:prstGeom>
        </p:spPr>
      </p:sp>
      <p:sp>
        <p:nvSpPr>
          <p:cNvPr id="177" name="PlaceHolder 3"/>
          <p:cNvSpPr>
            <a:spLocks noGrp="1"/>
          </p:cNvSpPr>
          <p:nvPr>
            <p:ph type="body"/>
          </p:nvPr>
        </p:nvSpPr>
        <p:spPr>
          <a:xfrm>
            <a:off x="947880" y="4861080"/>
            <a:ext cx="5208120" cy="4606560"/>
          </a:xfrm>
          <a:prstGeom prst="rect">
            <a:avLst/>
          </a:prstGeom>
        </p:spPr>
        <p:txBody>
          <a:bodyPr lIns="95760" tIns="47880" rIns="95760" bIns="47880" anchor="ctr"/>
          <a:lstStyle/>
          <a:p>
            <a:endParaRPr lang="en-GB" sz="2000" b="0" strike="noStrike" spc="-1">
              <a:latin typeface="Arial"/>
            </a:endParaRPr>
          </a:p>
        </p:txBody>
      </p:sp>
    </p:spTree>
    <p:extLst>
      <p:ext uri="{BB962C8B-B14F-4D97-AF65-F5344CB8AC3E}">
        <p14:creationId xmlns:p14="http://schemas.microsoft.com/office/powerpoint/2010/main" val="273464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Shape 1"/>
          <p:cNvSpPr txBox="1"/>
          <p:nvPr/>
        </p:nvSpPr>
        <p:spPr>
          <a:xfrm>
            <a:off x="4024440" y="9721800"/>
            <a:ext cx="3076200" cy="510840"/>
          </a:xfrm>
          <a:prstGeom prst="rect">
            <a:avLst/>
          </a:prstGeom>
          <a:noFill/>
          <a:ln w="9360">
            <a:noFill/>
          </a:ln>
        </p:spPr>
        <p:txBody>
          <a:bodyPr lIns="95760" tIns="47880" rIns="95760" bIns="47880" anchor="b"/>
          <a:lstStyle/>
          <a:p>
            <a:pPr marL="216000" indent="-213840" algn="r">
              <a:lnSpc>
                <a:spcPct val="100000"/>
              </a:lnSpc>
            </a:pPr>
            <a:fld id="{976D6A60-CB61-4F77-A8CE-B6092AC5DD6C}" type="slidenum">
              <a:rPr lang="en-GB" sz="1300" b="0" strike="noStrike" spc="-1">
                <a:solidFill>
                  <a:srgbClr val="000000"/>
                </a:solidFill>
                <a:latin typeface="Times New Roman"/>
                <a:ea typeface="Microsoft YaHei"/>
              </a:rPr>
              <a:t>6</a:t>
            </a:fld>
            <a:endParaRPr lang="en-GB" sz="1300" b="0" strike="noStrike" spc="-1">
              <a:latin typeface="Times New Roman"/>
            </a:endParaRPr>
          </a:p>
        </p:txBody>
      </p:sp>
      <p:sp>
        <p:nvSpPr>
          <p:cNvPr id="179" name="PlaceHolder 2"/>
          <p:cNvSpPr>
            <a:spLocks noGrp="1" noRot="1" noChangeAspect="1"/>
          </p:cNvSpPr>
          <p:nvPr>
            <p:ph type="sldImg"/>
          </p:nvPr>
        </p:nvSpPr>
        <p:spPr>
          <a:xfrm>
            <a:off x="995363" y="768350"/>
            <a:ext cx="5113337" cy="3835400"/>
          </a:xfrm>
          <a:prstGeom prst="rect">
            <a:avLst/>
          </a:prstGeom>
        </p:spPr>
      </p:sp>
      <p:sp>
        <p:nvSpPr>
          <p:cNvPr id="180" name="PlaceHolder 3"/>
          <p:cNvSpPr>
            <a:spLocks noGrp="1"/>
          </p:cNvSpPr>
          <p:nvPr>
            <p:ph type="body"/>
          </p:nvPr>
        </p:nvSpPr>
        <p:spPr>
          <a:xfrm>
            <a:off x="947880" y="4861080"/>
            <a:ext cx="5208120" cy="4606560"/>
          </a:xfrm>
          <a:prstGeom prst="rect">
            <a:avLst/>
          </a:prstGeom>
        </p:spPr>
        <p:txBody>
          <a:bodyPr lIns="95760" tIns="47880" rIns="95760" bIns="47880" anchor="ctr"/>
          <a:lstStyle/>
          <a:p>
            <a:endParaRPr lang="en-GB" sz="2000" b="0" strike="noStrike" spc="-1">
              <a:latin typeface="Arial"/>
            </a:endParaRPr>
          </a:p>
        </p:txBody>
      </p:sp>
    </p:spTree>
    <p:extLst>
      <p:ext uri="{BB962C8B-B14F-4D97-AF65-F5344CB8AC3E}">
        <p14:creationId xmlns:p14="http://schemas.microsoft.com/office/powerpoint/2010/main" val="3595313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p:cNvSpPr txBox="1"/>
          <p:nvPr/>
        </p:nvSpPr>
        <p:spPr>
          <a:xfrm>
            <a:off x="4024440" y="9721800"/>
            <a:ext cx="3076200" cy="510840"/>
          </a:xfrm>
          <a:prstGeom prst="rect">
            <a:avLst/>
          </a:prstGeom>
          <a:noFill/>
          <a:ln w="9360">
            <a:noFill/>
          </a:ln>
        </p:spPr>
        <p:txBody>
          <a:bodyPr lIns="95760" tIns="47880" rIns="95760" bIns="47880" anchor="b"/>
          <a:lstStyle/>
          <a:p>
            <a:pPr marL="216000" indent="-213840" algn="r">
              <a:lnSpc>
                <a:spcPct val="100000"/>
              </a:lnSpc>
            </a:pPr>
            <a:fld id="{58988AF9-8323-4820-916F-12C6875CF55F}" type="slidenum">
              <a:rPr lang="en-GB" sz="1300" b="0" strike="noStrike" spc="-1">
                <a:solidFill>
                  <a:srgbClr val="000000"/>
                </a:solidFill>
                <a:latin typeface="Times New Roman"/>
                <a:ea typeface="Microsoft YaHei"/>
              </a:rPr>
              <a:t>7</a:t>
            </a:fld>
            <a:endParaRPr lang="en-GB" sz="1300" b="0" strike="noStrike" spc="-1">
              <a:latin typeface="Times New Roman"/>
            </a:endParaRPr>
          </a:p>
        </p:txBody>
      </p:sp>
      <p:sp>
        <p:nvSpPr>
          <p:cNvPr id="182" name="PlaceHolder 2"/>
          <p:cNvSpPr>
            <a:spLocks noGrp="1" noRot="1" noChangeAspect="1"/>
          </p:cNvSpPr>
          <p:nvPr>
            <p:ph type="sldImg"/>
          </p:nvPr>
        </p:nvSpPr>
        <p:spPr>
          <a:xfrm>
            <a:off x="995363" y="768350"/>
            <a:ext cx="5113337" cy="3835400"/>
          </a:xfrm>
          <a:prstGeom prst="rect">
            <a:avLst/>
          </a:prstGeom>
        </p:spPr>
      </p:sp>
      <p:sp>
        <p:nvSpPr>
          <p:cNvPr id="183" name="PlaceHolder 3"/>
          <p:cNvSpPr>
            <a:spLocks noGrp="1"/>
          </p:cNvSpPr>
          <p:nvPr>
            <p:ph type="body"/>
          </p:nvPr>
        </p:nvSpPr>
        <p:spPr>
          <a:xfrm>
            <a:off x="947880" y="4861080"/>
            <a:ext cx="5208120" cy="4606560"/>
          </a:xfrm>
          <a:prstGeom prst="rect">
            <a:avLst/>
          </a:prstGeom>
        </p:spPr>
        <p:txBody>
          <a:bodyPr lIns="95760" tIns="47880" rIns="95760" bIns="47880" anchor="ctr"/>
          <a:lstStyle/>
          <a:p>
            <a:endParaRPr lang="en-GB" sz="2000" b="0" strike="noStrike" spc="-1">
              <a:latin typeface="Arial"/>
            </a:endParaRPr>
          </a:p>
        </p:txBody>
      </p:sp>
    </p:spTree>
    <p:extLst>
      <p:ext uri="{BB962C8B-B14F-4D97-AF65-F5344CB8AC3E}">
        <p14:creationId xmlns:p14="http://schemas.microsoft.com/office/powerpoint/2010/main" val="3625806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1"/>
          <p:cNvSpPr txBox="1"/>
          <p:nvPr/>
        </p:nvSpPr>
        <p:spPr>
          <a:xfrm>
            <a:off x="4024440" y="9721800"/>
            <a:ext cx="3076200" cy="510840"/>
          </a:xfrm>
          <a:prstGeom prst="rect">
            <a:avLst/>
          </a:prstGeom>
          <a:noFill/>
          <a:ln w="9360">
            <a:noFill/>
          </a:ln>
        </p:spPr>
        <p:txBody>
          <a:bodyPr lIns="95760" tIns="47880" rIns="95760" bIns="47880" anchor="b"/>
          <a:lstStyle/>
          <a:p>
            <a:pPr marL="216000" indent="-213840" algn="r">
              <a:lnSpc>
                <a:spcPct val="100000"/>
              </a:lnSpc>
            </a:pPr>
            <a:fld id="{9C577F96-6B7E-4D13-B77D-CB9F8652025A}" type="slidenum">
              <a:rPr lang="en-GB" sz="1300" b="0" strike="noStrike" spc="-1">
                <a:solidFill>
                  <a:srgbClr val="000000"/>
                </a:solidFill>
                <a:latin typeface="Times New Roman"/>
                <a:ea typeface="Microsoft YaHei"/>
              </a:rPr>
              <a:t>8</a:t>
            </a:fld>
            <a:endParaRPr lang="en-GB" sz="1300" b="0" strike="noStrike" spc="-1">
              <a:latin typeface="Times New Roman"/>
            </a:endParaRPr>
          </a:p>
        </p:txBody>
      </p:sp>
      <p:sp>
        <p:nvSpPr>
          <p:cNvPr id="185" name="PlaceHolder 2"/>
          <p:cNvSpPr>
            <a:spLocks noGrp="1" noRot="1" noChangeAspect="1"/>
          </p:cNvSpPr>
          <p:nvPr>
            <p:ph type="sldImg"/>
          </p:nvPr>
        </p:nvSpPr>
        <p:spPr>
          <a:xfrm>
            <a:off x="995363" y="768350"/>
            <a:ext cx="5113337" cy="3835400"/>
          </a:xfrm>
          <a:prstGeom prst="rect">
            <a:avLst/>
          </a:prstGeom>
        </p:spPr>
      </p:sp>
      <p:sp>
        <p:nvSpPr>
          <p:cNvPr id="186" name="PlaceHolder 3"/>
          <p:cNvSpPr>
            <a:spLocks noGrp="1"/>
          </p:cNvSpPr>
          <p:nvPr>
            <p:ph type="body"/>
          </p:nvPr>
        </p:nvSpPr>
        <p:spPr>
          <a:xfrm>
            <a:off x="947880" y="4861080"/>
            <a:ext cx="5208120" cy="4606560"/>
          </a:xfrm>
          <a:prstGeom prst="rect">
            <a:avLst/>
          </a:prstGeom>
        </p:spPr>
        <p:txBody>
          <a:bodyPr lIns="95760" tIns="47880" rIns="95760" bIns="47880" anchor="ctr"/>
          <a:lstStyle/>
          <a:p>
            <a:endParaRPr lang="en-GB" sz="2000" b="0" strike="noStrike" spc="-1">
              <a:latin typeface="Arial"/>
            </a:endParaRPr>
          </a:p>
        </p:txBody>
      </p:sp>
    </p:spTree>
    <p:extLst>
      <p:ext uri="{BB962C8B-B14F-4D97-AF65-F5344CB8AC3E}">
        <p14:creationId xmlns:p14="http://schemas.microsoft.com/office/powerpoint/2010/main" val="3372436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Shape 1"/>
          <p:cNvSpPr txBox="1"/>
          <p:nvPr/>
        </p:nvSpPr>
        <p:spPr>
          <a:xfrm>
            <a:off x="4024440" y="9721800"/>
            <a:ext cx="3076200" cy="510840"/>
          </a:xfrm>
          <a:prstGeom prst="rect">
            <a:avLst/>
          </a:prstGeom>
          <a:noFill/>
          <a:ln w="9360">
            <a:noFill/>
          </a:ln>
        </p:spPr>
        <p:txBody>
          <a:bodyPr lIns="95760" tIns="47880" rIns="95760" bIns="47880" anchor="b"/>
          <a:lstStyle/>
          <a:p>
            <a:pPr marL="216000" indent="-213840" algn="r">
              <a:lnSpc>
                <a:spcPct val="100000"/>
              </a:lnSpc>
            </a:pPr>
            <a:fld id="{FEF36FE1-9C4E-4440-8439-D804912DC2FC}" type="slidenum">
              <a:rPr lang="en-GB" sz="1300" b="0" strike="noStrike" spc="-1">
                <a:solidFill>
                  <a:srgbClr val="000000"/>
                </a:solidFill>
                <a:latin typeface="Times New Roman"/>
                <a:ea typeface="Microsoft YaHei"/>
              </a:rPr>
              <a:t>9</a:t>
            </a:fld>
            <a:endParaRPr lang="en-GB" sz="1300" b="0" strike="noStrike" spc="-1">
              <a:latin typeface="Times New Roman"/>
            </a:endParaRPr>
          </a:p>
        </p:txBody>
      </p:sp>
      <p:sp>
        <p:nvSpPr>
          <p:cNvPr id="188" name="PlaceHolder 2"/>
          <p:cNvSpPr>
            <a:spLocks noGrp="1" noRot="1" noChangeAspect="1"/>
          </p:cNvSpPr>
          <p:nvPr>
            <p:ph type="sldImg"/>
          </p:nvPr>
        </p:nvSpPr>
        <p:spPr>
          <a:xfrm>
            <a:off x="995363" y="768350"/>
            <a:ext cx="5113337" cy="3835400"/>
          </a:xfrm>
          <a:prstGeom prst="rect">
            <a:avLst/>
          </a:prstGeom>
        </p:spPr>
      </p:sp>
      <p:sp>
        <p:nvSpPr>
          <p:cNvPr id="189" name="PlaceHolder 3"/>
          <p:cNvSpPr>
            <a:spLocks noGrp="1"/>
          </p:cNvSpPr>
          <p:nvPr>
            <p:ph type="body"/>
          </p:nvPr>
        </p:nvSpPr>
        <p:spPr>
          <a:xfrm>
            <a:off x="947880" y="4861080"/>
            <a:ext cx="5208120" cy="4606560"/>
          </a:xfrm>
          <a:prstGeom prst="rect">
            <a:avLst/>
          </a:prstGeom>
        </p:spPr>
        <p:txBody>
          <a:bodyPr lIns="95760" tIns="47880" rIns="95760" bIns="47880" anchor="ctr"/>
          <a:lstStyle/>
          <a:p>
            <a:endParaRPr lang="en-GB" sz="2000" b="0" strike="noStrike" spc="-1">
              <a:latin typeface="Arial"/>
            </a:endParaRPr>
          </a:p>
        </p:txBody>
      </p:sp>
    </p:spTree>
    <p:extLst>
      <p:ext uri="{BB962C8B-B14F-4D97-AF65-F5344CB8AC3E}">
        <p14:creationId xmlns:p14="http://schemas.microsoft.com/office/powerpoint/2010/main" val="1830775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1"/>
          <p:cNvSpPr txBox="1"/>
          <p:nvPr/>
        </p:nvSpPr>
        <p:spPr>
          <a:xfrm>
            <a:off x="4024440" y="9721800"/>
            <a:ext cx="3076200" cy="510840"/>
          </a:xfrm>
          <a:prstGeom prst="rect">
            <a:avLst/>
          </a:prstGeom>
          <a:noFill/>
          <a:ln w="9360">
            <a:noFill/>
          </a:ln>
        </p:spPr>
        <p:txBody>
          <a:bodyPr lIns="95760" tIns="47880" rIns="95760" bIns="47880" anchor="b"/>
          <a:lstStyle/>
          <a:p>
            <a:pPr marL="216000" indent="-213840" algn="r">
              <a:lnSpc>
                <a:spcPct val="100000"/>
              </a:lnSpc>
            </a:pPr>
            <a:fld id="{FAD34B5E-DA4A-48D7-AF91-B4EB7C69A377}" type="slidenum">
              <a:rPr lang="en-GB" sz="1300" b="0" strike="noStrike" spc="-1">
                <a:solidFill>
                  <a:srgbClr val="000000"/>
                </a:solidFill>
                <a:latin typeface="Times New Roman"/>
                <a:ea typeface="Microsoft YaHei"/>
              </a:rPr>
              <a:t>10</a:t>
            </a:fld>
            <a:endParaRPr lang="en-GB" sz="1300" b="0" strike="noStrike" spc="-1">
              <a:latin typeface="Times New Roman"/>
            </a:endParaRPr>
          </a:p>
        </p:txBody>
      </p:sp>
      <p:sp>
        <p:nvSpPr>
          <p:cNvPr id="191" name="PlaceHolder 2"/>
          <p:cNvSpPr>
            <a:spLocks noGrp="1" noRot="1" noChangeAspect="1"/>
          </p:cNvSpPr>
          <p:nvPr>
            <p:ph type="sldImg"/>
          </p:nvPr>
        </p:nvSpPr>
        <p:spPr>
          <a:xfrm>
            <a:off x="995363" y="768350"/>
            <a:ext cx="5113337" cy="3835400"/>
          </a:xfrm>
          <a:prstGeom prst="rect">
            <a:avLst/>
          </a:prstGeom>
        </p:spPr>
      </p:sp>
      <p:sp>
        <p:nvSpPr>
          <p:cNvPr id="192" name="PlaceHolder 3"/>
          <p:cNvSpPr>
            <a:spLocks noGrp="1"/>
          </p:cNvSpPr>
          <p:nvPr>
            <p:ph type="body"/>
          </p:nvPr>
        </p:nvSpPr>
        <p:spPr>
          <a:xfrm>
            <a:off x="947880" y="4861080"/>
            <a:ext cx="5208120" cy="4606560"/>
          </a:xfrm>
          <a:prstGeom prst="rect">
            <a:avLst/>
          </a:prstGeom>
        </p:spPr>
        <p:txBody>
          <a:bodyPr lIns="95760" tIns="47880" rIns="95760" bIns="47880" anchor="ctr"/>
          <a:lstStyle/>
          <a:p>
            <a:endParaRPr lang="en-GB" sz="2000" b="0" strike="noStrike" spc="-1">
              <a:latin typeface="Arial"/>
            </a:endParaRPr>
          </a:p>
        </p:txBody>
      </p:sp>
    </p:spTree>
    <p:extLst>
      <p:ext uri="{BB962C8B-B14F-4D97-AF65-F5344CB8AC3E}">
        <p14:creationId xmlns:p14="http://schemas.microsoft.com/office/powerpoint/2010/main" val="4215198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Shape 1"/>
          <p:cNvSpPr txBox="1"/>
          <p:nvPr/>
        </p:nvSpPr>
        <p:spPr>
          <a:xfrm>
            <a:off x="4024440" y="9721800"/>
            <a:ext cx="3076200" cy="510840"/>
          </a:xfrm>
          <a:prstGeom prst="rect">
            <a:avLst/>
          </a:prstGeom>
          <a:noFill/>
          <a:ln w="9360">
            <a:noFill/>
          </a:ln>
        </p:spPr>
        <p:txBody>
          <a:bodyPr lIns="95760" tIns="47880" rIns="95760" bIns="47880" anchor="b"/>
          <a:lstStyle/>
          <a:p>
            <a:pPr marL="216000" indent="-213840" algn="r">
              <a:lnSpc>
                <a:spcPct val="100000"/>
              </a:lnSpc>
            </a:pPr>
            <a:fld id="{050DC643-8329-46B4-8DFD-780BB88F0357}" type="slidenum">
              <a:rPr lang="en-GB" sz="1300" b="0" strike="noStrike" spc="-1">
                <a:solidFill>
                  <a:srgbClr val="000000"/>
                </a:solidFill>
                <a:latin typeface="Times New Roman"/>
                <a:ea typeface="Microsoft YaHei"/>
              </a:rPr>
              <a:t>11</a:t>
            </a:fld>
            <a:endParaRPr lang="en-GB" sz="1300" b="0" strike="noStrike" spc="-1">
              <a:latin typeface="Times New Roman"/>
            </a:endParaRPr>
          </a:p>
        </p:txBody>
      </p:sp>
      <p:sp>
        <p:nvSpPr>
          <p:cNvPr id="194" name="PlaceHolder 2"/>
          <p:cNvSpPr>
            <a:spLocks noGrp="1" noRot="1" noChangeAspect="1"/>
          </p:cNvSpPr>
          <p:nvPr>
            <p:ph type="sldImg"/>
          </p:nvPr>
        </p:nvSpPr>
        <p:spPr>
          <a:xfrm>
            <a:off x="995363" y="768350"/>
            <a:ext cx="5113337" cy="3835400"/>
          </a:xfrm>
          <a:prstGeom prst="rect">
            <a:avLst/>
          </a:prstGeom>
        </p:spPr>
      </p:sp>
      <p:sp>
        <p:nvSpPr>
          <p:cNvPr id="195" name="PlaceHolder 3"/>
          <p:cNvSpPr>
            <a:spLocks noGrp="1"/>
          </p:cNvSpPr>
          <p:nvPr>
            <p:ph type="body"/>
          </p:nvPr>
        </p:nvSpPr>
        <p:spPr>
          <a:xfrm>
            <a:off x="947880" y="4861080"/>
            <a:ext cx="5208120" cy="4606560"/>
          </a:xfrm>
          <a:prstGeom prst="rect">
            <a:avLst/>
          </a:prstGeom>
        </p:spPr>
        <p:txBody>
          <a:bodyPr lIns="95760" tIns="47880" rIns="95760" bIns="47880" anchor="ctr"/>
          <a:lstStyle/>
          <a:p>
            <a:endParaRPr lang="en-GB" sz="2000" b="0" strike="noStrike" spc="-1">
              <a:latin typeface="Arial"/>
            </a:endParaRPr>
          </a:p>
        </p:txBody>
      </p:sp>
    </p:spTree>
    <p:extLst>
      <p:ext uri="{BB962C8B-B14F-4D97-AF65-F5344CB8AC3E}">
        <p14:creationId xmlns:p14="http://schemas.microsoft.com/office/powerpoint/2010/main" val="3661597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tIns="0" rIns="0" bIns="0" anchor="ctr"/>
          <a:lstStyle/>
          <a:p>
            <a:endParaRPr lang="en-GB" sz="2000" b="0" strike="noStrike" spc="-1">
              <a:solidFill>
                <a:srgbClr val="FFFFFF"/>
              </a:solidFill>
              <a:latin typeface="Comic Sans MS"/>
            </a:endParaRPr>
          </a:p>
        </p:txBody>
      </p:sp>
      <p:sp>
        <p:nvSpPr>
          <p:cNvPr id="35"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36"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3600"/>
            <a:ext cx="8229240" cy="1144800"/>
          </a:xfrm>
          <a:prstGeom prst="rect">
            <a:avLst/>
          </a:prstGeom>
        </p:spPr>
        <p:txBody>
          <a:bodyPr lIns="0" tIns="0" rIns="0" bIns="0" anchor="ctr"/>
          <a:lstStyle/>
          <a:p>
            <a:endParaRPr lang="en-GB" sz="2000" b="0" strike="noStrike" spc="-1">
              <a:solidFill>
                <a:srgbClr val="FFFFFF"/>
              </a:solidFill>
              <a:latin typeface="Comic Sans MS"/>
            </a:endParaRPr>
          </a:p>
        </p:txBody>
      </p:sp>
      <p:sp>
        <p:nvSpPr>
          <p:cNvPr id="3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3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4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41"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endParaRPr lang="en-GB" sz="2000" b="0" strike="noStrike" spc="-1">
              <a:solidFill>
                <a:srgbClr val="FFFFFF"/>
              </a:solidFill>
              <a:latin typeface="Comic Sans MS"/>
            </a:endParaRPr>
          </a:p>
        </p:txBody>
      </p:sp>
      <p:sp>
        <p:nvSpPr>
          <p:cNvPr id="43"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44"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45"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46"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47"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48"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tIns="0" rIns="0" bIns="0" anchor="ctr"/>
          <a:lstStyle/>
          <a:p>
            <a:endParaRPr lang="en-GB" sz="2000" b="0" strike="noStrike" spc="-1">
              <a:solidFill>
                <a:srgbClr val="FFFFFF"/>
              </a:solidFill>
              <a:latin typeface="Comic Sans MS"/>
            </a:endParaRPr>
          </a:p>
        </p:txBody>
      </p:sp>
      <p:sp>
        <p:nvSpPr>
          <p:cNvPr id="6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lstStyle/>
          <a:p>
            <a:endParaRPr lang="en-GB" sz="2000" b="0" strike="noStrike" spc="-1">
              <a:solidFill>
                <a:srgbClr val="FFFFFF"/>
              </a:solidFill>
              <a:latin typeface="Comic Sans MS"/>
            </a:endParaRPr>
          </a:p>
        </p:txBody>
      </p:sp>
      <p:sp>
        <p:nvSpPr>
          <p:cNvPr id="6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endParaRPr lang="en-GB" sz="2000" b="0" strike="noStrike" spc="-1">
              <a:solidFill>
                <a:srgbClr val="FFFFFF"/>
              </a:solidFill>
              <a:latin typeface="Comic Sans MS"/>
            </a:endParaRPr>
          </a:p>
        </p:txBody>
      </p:sp>
      <p:sp>
        <p:nvSpPr>
          <p:cNvPr id="6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6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lstStyle/>
          <a:p>
            <a:endParaRPr lang="en-GB" sz="2000" b="0" strike="noStrike" spc="-1">
              <a:solidFill>
                <a:srgbClr val="FFFFFF"/>
              </a:solidFill>
              <a:latin typeface="Comic Sans M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lstStyle/>
          <a:p>
            <a:endParaRPr lang="en-GB" sz="2000" b="0" strike="noStrike" spc="-1">
              <a:solidFill>
                <a:srgbClr val="FFFFFF"/>
              </a:solidFill>
              <a:latin typeface="Comic Sans MS"/>
            </a:endParaRPr>
          </a:p>
        </p:txBody>
      </p:sp>
      <p:sp>
        <p:nvSpPr>
          <p:cNvPr id="7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7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7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lstStyle/>
          <a:p>
            <a:endParaRPr lang="en-GB" sz="2000" b="0" strike="noStrike" spc="-1">
              <a:solidFill>
                <a:srgbClr val="FFFFFF"/>
              </a:solidFill>
              <a:latin typeface="Comic Sans MS"/>
            </a:endParaRPr>
          </a:p>
        </p:txBody>
      </p:sp>
      <p:sp>
        <p:nvSpPr>
          <p:cNvPr id="14"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lstStyle/>
          <a:p>
            <a:endParaRPr lang="en-GB" sz="2000" b="0" strike="noStrike" spc="-1">
              <a:solidFill>
                <a:srgbClr val="FFFFFF"/>
              </a:solidFill>
              <a:latin typeface="Comic Sans MS"/>
            </a:endParaRPr>
          </a:p>
        </p:txBody>
      </p:sp>
      <p:sp>
        <p:nvSpPr>
          <p:cNvPr id="7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7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7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p:spPr>
        <p:txBody>
          <a:bodyPr lIns="0" tIns="0" rIns="0" bIns="0" anchor="ctr"/>
          <a:lstStyle/>
          <a:p>
            <a:endParaRPr lang="en-GB" sz="2000" b="0" strike="noStrike" spc="-1">
              <a:solidFill>
                <a:srgbClr val="FFFFFF"/>
              </a:solidFill>
              <a:latin typeface="Comic Sans MS"/>
            </a:endParaRPr>
          </a:p>
        </p:txBody>
      </p:sp>
      <p:sp>
        <p:nvSpPr>
          <p:cNvPr id="7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7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8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tIns="0" rIns="0" bIns="0" anchor="ctr"/>
          <a:lstStyle/>
          <a:p>
            <a:endParaRPr lang="en-GB" sz="2000" b="0" strike="noStrike" spc="-1">
              <a:solidFill>
                <a:srgbClr val="FFFFFF"/>
              </a:solidFill>
              <a:latin typeface="Comic Sans MS"/>
            </a:endParaRPr>
          </a:p>
        </p:txBody>
      </p:sp>
      <p:sp>
        <p:nvSpPr>
          <p:cNvPr id="8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8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4800"/>
          </a:xfrm>
          <a:prstGeom prst="rect">
            <a:avLst/>
          </a:prstGeom>
        </p:spPr>
        <p:txBody>
          <a:bodyPr lIns="0" tIns="0" rIns="0" bIns="0" anchor="ctr"/>
          <a:lstStyle/>
          <a:p>
            <a:endParaRPr lang="en-GB" sz="2000" b="0" strike="noStrike" spc="-1">
              <a:solidFill>
                <a:srgbClr val="FFFFFF"/>
              </a:solidFill>
              <a:latin typeface="Comic Sans MS"/>
            </a:endParaRPr>
          </a:p>
        </p:txBody>
      </p:sp>
      <p:sp>
        <p:nvSpPr>
          <p:cNvPr id="8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8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8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8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p:spPr>
        <p:txBody>
          <a:bodyPr lIns="0" tIns="0" rIns="0" bIns="0" anchor="ctr"/>
          <a:lstStyle/>
          <a:p>
            <a:endParaRPr lang="en-GB" sz="2000" b="0" strike="noStrike" spc="-1">
              <a:solidFill>
                <a:srgbClr val="FFFFFF"/>
              </a:solidFill>
              <a:latin typeface="Comic Sans MS"/>
            </a:endParaRPr>
          </a:p>
        </p:txBody>
      </p:sp>
      <p:sp>
        <p:nvSpPr>
          <p:cNvPr id="9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9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9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9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9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9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endParaRPr lang="en-GB" sz="2000" b="0" strike="noStrike" spc="-1">
              <a:solidFill>
                <a:srgbClr val="FFFFFF"/>
              </a:solidFill>
              <a:latin typeface="Comic Sans MS"/>
            </a:endParaRPr>
          </a:p>
        </p:txBody>
      </p:sp>
      <p:sp>
        <p:nvSpPr>
          <p:cNvPr id="16"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lstStyle/>
          <a:p>
            <a:endParaRPr lang="en-GB" sz="2000" b="0" strike="noStrike" spc="-1">
              <a:solidFill>
                <a:srgbClr val="FFFFFF"/>
              </a:solidFill>
              <a:latin typeface="Comic Sans MS"/>
            </a:endParaRPr>
          </a:p>
        </p:txBody>
      </p:sp>
      <p:sp>
        <p:nvSpPr>
          <p:cNvPr id="1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1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tIns="0" rIns="0" bIns="0" anchor="ctr"/>
          <a:lstStyle/>
          <a:p>
            <a:endParaRPr lang="en-GB" sz="2000" b="0" strike="noStrike" spc="-1">
              <a:solidFill>
                <a:srgbClr val="FFFFFF"/>
              </a:solidFill>
              <a:latin typeface="Comic Sans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lstStyle/>
          <a:p>
            <a:endParaRPr lang="en-GB" sz="2000" b="0" strike="noStrike" spc="-1">
              <a:solidFill>
                <a:srgbClr val="FFFFFF"/>
              </a:solidFill>
              <a:latin typeface="Comic Sans MS"/>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2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2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endParaRPr lang="en-GB" sz="2000" b="0" strike="noStrike" spc="-1">
              <a:solidFill>
                <a:srgbClr val="FFFFFF"/>
              </a:solidFill>
              <a:latin typeface="Comic Sans MS"/>
            </a:endParaRPr>
          </a:p>
        </p:txBody>
      </p:sp>
      <p:sp>
        <p:nvSpPr>
          <p:cNvPr id="2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tIns="0" rIns="0" bIns="0" anchor="ctr"/>
          <a:lstStyle/>
          <a:p>
            <a:endParaRPr lang="en-GB" sz="2000" b="0" strike="noStrike" spc="-1">
              <a:solidFill>
                <a:srgbClr val="FFFFFF"/>
              </a:solidFill>
              <a:latin typeface="Comic Sans MS"/>
            </a:endParaRPr>
          </a:p>
        </p:txBody>
      </p:sp>
      <p:sp>
        <p:nvSpPr>
          <p:cNvPr id="3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3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
        <p:nvSpPr>
          <p:cNvPr id="33"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2700" b="0" strike="noStrike" spc="-1">
              <a:solidFill>
                <a:srgbClr val="000000"/>
              </a:solidFill>
              <a:latin typeface="Lucida Sans Unicod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13" name="CustomShape 1"/>
          <p:cNvSpPr/>
          <p:nvPr/>
        </p:nvSpPr>
        <p:spPr>
          <a:xfrm>
            <a:off x="0" y="4664160"/>
            <a:ext cx="9150120" cy="1080"/>
          </a:xfrm>
          <a:prstGeom prst="rtTriangle">
            <a:avLst/>
          </a:prstGeom>
          <a:gradFill rotWithShape="0">
            <a:gsLst>
              <a:gs pos="0">
                <a:srgbClr val="4D7291"/>
              </a:gs>
              <a:gs pos="50000">
                <a:srgbClr val="96C0E4"/>
              </a:gs>
              <a:gs pos="100000">
                <a:srgbClr val="4D7291"/>
              </a:gs>
            </a:gsLst>
            <a:lin ang="13800000"/>
          </a:gradFill>
          <a:ln w="9360">
            <a:noFill/>
          </a:ln>
        </p:spPr>
        <p:style>
          <a:lnRef idx="0">
            <a:scrgbClr r="0" g="0" b="0"/>
          </a:lnRef>
          <a:fillRef idx="0">
            <a:scrgbClr r="0" g="0" b="0"/>
          </a:fillRef>
          <a:effectRef idx="0">
            <a:scrgbClr r="0" g="0" b="0"/>
          </a:effectRef>
          <a:fontRef idx="minor"/>
        </p:style>
      </p:sp>
      <p:grpSp>
        <p:nvGrpSpPr>
          <p:cNvPr id="14" name="Group 2"/>
          <p:cNvGrpSpPr/>
          <p:nvPr/>
        </p:nvGrpSpPr>
        <p:grpSpPr>
          <a:xfrm>
            <a:off x="-3240" y="4952880"/>
            <a:ext cx="9143640" cy="1908000"/>
            <a:chOff x="-3240" y="4952880"/>
            <a:chExt cx="9143640" cy="1908000"/>
          </a:xfrm>
        </p:grpSpPr>
        <p:sp>
          <p:nvSpPr>
            <p:cNvPr id="2" name="CustomShape 3"/>
            <p:cNvSpPr/>
            <p:nvPr/>
          </p:nvSpPr>
          <p:spPr>
            <a:xfrm>
              <a:off x="1693800" y="4952880"/>
              <a:ext cx="7440120" cy="482400"/>
            </a:xfrm>
            <a:custGeom>
              <a:avLst/>
              <a:gdLst/>
              <a:ahLst/>
              <a:cxnLst/>
              <a:rect l="l" t="t" r="r" b="b"/>
              <a:pathLst>
                <a:path w="4697" h="367">
                  <a:moveTo>
                    <a:pt x="4697" y="0"/>
                  </a:moveTo>
                  <a:lnTo>
                    <a:pt x="4697" y="367"/>
                  </a:lnTo>
                  <a:lnTo>
                    <a:pt x="0" y="218"/>
                  </a:lnTo>
                  <a:lnTo>
                    <a:pt x="4697" y="0"/>
                  </a:lnTo>
                  <a:close/>
                </a:path>
              </a:pathLst>
            </a:custGeom>
            <a:solidFill>
              <a:srgbClr val="C0D3E6">
                <a:alpha val="40000"/>
              </a:srgbClr>
            </a:solidFill>
            <a:ln w="9360">
              <a:noFill/>
            </a:ln>
          </p:spPr>
          <p:style>
            <a:lnRef idx="0">
              <a:scrgbClr r="0" g="0" b="0"/>
            </a:lnRef>
            <a:fillRef idx="0">
              <a:scrgbClr r="0" g="0" b="0"/>
            </a:fillRef>
            <a:effectRef idx="0">
              <a:scrgbClr r="0" g="0" b="0"/>
            </a:effectRef>
            <a:fontRef idx="minor"/>
          </p:style>
        </p:sp>
        <p:sp>
          <p:nvSpPr>
            <p:cNvPr id="3" name="CustomShape 4"/>
            <p:cNvSpPr/>
            <p:nvPr/>
          </p:nvSpPr>
          <p:spPr>
            <a:xfrm>
              <a:off x="46080" y="5235480"/>
              <a:ext cx="9089640" cy="782280"/>
            </a:xfrm>
            <a:custGeom>
              <a:avLst/>
              <a:gdLst/>
              <a:ahLst/>
              <a:cxnLst/>
              <a:rect l="l" t="t" r="r" b="b"/>
              <a:pathLst>
                <a:path w="5760" h="528">
                  <a:moveTo>
                    <a:pt x="0" y="0"/>
                  </a:moveTo>
                  <a:lnTo>
                    <a:pt x="5760" y="0"/>
                  </a:lnTo>
                  <a:lnTo>
                    <a:pt x="5760" y="528"/>
                  </a:lnTo>
                  <a:lnTo>
                    <a:pt x="48" y="0"/>
                  </a:lnTo>
                </a:path>
              </a:pathLst>
            </a:custGeom>
            <a:solidFill>
              <a:srgbClr val="000000"/>
            </a:solidFill>
            <a:ln w="9360">
              <a:noFill/>
            </a:ln>
          </p:spPr>
          <p:style>
            <a:lnRef idx="0">
              <a:scrgbClr r="0" g="0" b="0"/>
            </a:lnRef>
            <a:fillRef idx="0">
              <a:scrgbClr r="0" g="0" b="0"/>
            </a:fillRef>
            <a:effectRef idx="0">
              <a:scrgbClr r="0" g="0" b="0"/>
            </a:effectRef>
            <a:fontRef idx="minor"/>
          </p:style>
        </p:sp>
        <p:grpSp>
          <p:nvGrpSpPr>
            <p:cNvPr id="4" name="Group 5"/>
            <p:cNvGrpSpPr/>
            <p:nvPr/>
          </p:nvGrpSpPr>
          <p:grpSpPr>
            <a:xfrm>
              <a:off x="3240" y="4992840"/>
              <a:ext cx="9137160" cy="1868040"/>
              <a:chOff x="3240" y="4992840"/>
              <a:chExt cx="9137160" cy="1868040"/>
            </a:xfrm>
          </p:grpSpPr>
          <p:pic>
            <p:nvPicPr>
              <p:cNvPr id="5" name="Picture 6"/>
              <p:cNvPicPr/>
              <p:nvPr/>
            </p:nvPicPr>
            <p:blipFill>
              <a:blip r:embed="rId15"/>
              <a:stretch/>
            </p:blipFill>
            <p:spPr>
              <a:xfrm>
                <a:off x="3240" y="4992840"/>
                <a:ext cx="9137160" cy="1868040"/>
              </a:xfrm>
              <a:prstGeom prst="rect">
                <a:avLst/>
              </a:prstGeom>
              <a:ln>
                <a:noFill/>
              </a:ln>
            </p:spPr>
          </p:pic>
          <p:sp>
            <p:nvSpPr>
              <p:cNvPr id="6" name="CustomShape 6"/>
              <p:cNvSpPr/>
              <p:nvPr/>
            </p:nvSpPr>
            <p:spPr>
              <a:xfrm>
                <a:off x="9360" y="5000760"/>
                <a:ext cx="1080" cy="1080"/>
              </a:xfrm>
              <a:prstGeom prst="rect">
                <a:avLst/>
              </a:prstGeom>
              <a:noFill/>
              <a:ln w="9360">
                <a:noFill/>
              </a:ln>
            </p:spPr>
            <p:style>
              <a:lnRef idx="0">
                <a:scrgbClr r="0" g="0" b="0"/>
              </a:lnRef>
              <a:fillRef idx="0">
                <a:scrgbClr r="0" g="0" b="0"/>
              </a:fillRef>
              <a:effectRef idx="0">
                <a:scrgbClr r="0" g="0" b="0"/>
              </a:effectRef>
              <a:fontRef idx="minor"/>
            </p:style>
          </p:sp>
        </p:grpSp>
        <p:pic>
          <p:nvPicPr>
            <p:cNvPr id="7" name="Picture 8"/>
            <p:cNvPicPr/>
            <p:nvPr/>
          </p:nvPicPr>
          <p:blipFill>
            <a:blip r:embed="rId16"/>
            <a:stretch/>
          </p:blipFill>
          <p:spPr>
            <a:xfrm>
              <a:off x="-3240" y="4986360"/>
              <a:ext cx="9143640" cy="810720"/>
            </a:xfrm>
            <a:prstGeom prst="rect">
              <a:avLst/>
            </a:prstGeom>
            <a:ln>
              <a:noFill/>
            </a:ln>
          </p:spPr>
        </p:pic>
      </p:grpSp>
      <p:sp>
        <p:nvSpPr>
          <p:cNvPr id="8" name="CustomShape 7"/>
          <p:cNvSpPr/>
          <p:nvPr/>
        </p:nvSpPr>
        <p:spPr>
          <a:xfrm>
            <a:off x="6727680" y="6408720"/>
            <a:ext cx="1918800" cy="364680"/>
          </a:xfrm>
          <a:prstGeom prst="rect">
            <a:avLst/>
          </a:prstGeom>
          <a:noFill/>
          <a:ln w="9360">
            <a:noFill/>
          </a:ln>
        </p:spPr>
        <p:style>
          <a:lnRef idx="0">
            <a:scrgbClr r="0" g="0" b="0"/>
          </a:lnRef>
          <a:fillRef idx="0">
            <a:scrgbClr r="0" g="0" b="0"/>
          </a:fillRef>
          <a:effectRef idx="0">
            <a:scrgbClr r="0" g="0" b="0"/>
          </a:effectRef>
          <a:fontRef idx="minor"/>
        </p:style>
      </p:sp>
      <p:sp>
        <p:nvSpPr>
          <p:cNvPr id="9" name="CustomShape 8"/>
          <p:cNvSpPr/>
          <p:nvPr/>
        </p:nvSpPr>
        <p:spPr>
          <a:xfrm>
            <a:off x="4379760" y="6408720"/>
            <a:ext cx="2350800" cy="364680"/>
          </a:xfrm>
          <a:prstGeom prst="rect">
            <a:avLst/>
          </a:prstGeom>
          <a:noFill/>
          <a:ln w="9360">
            <a:noFill/>
          </a:ln>
        </p:spPr>
        <p:style>
          <a:lnRef idx="0">
            <a:scrgbClr r="0" g="0" b="0"/>
          </a:lnRef>
          <a:fillRef idx="0">
            <a:scrgbClr r="0" g="0" b="0"/>
          </a:fillRef>
          <a:effectRef idx="0">
            <a:scrgbClr r="0" g="0" b="0"/>
          </a:effectRef>
          <a:fontRef idx="minor"/>
        </p:style>
      </p:sp>
      <p:sp>
        <p:nvSpPr>
          <p:cNvPr id="10" name="PlaceHolder 9"/>
          <p:cNvSpPr>
            <a:spLocks noGrp="1"/>
          </p:cNvSpPr>
          <p:nvPr>
            <p:ph type="sldNum"/>
          </p:nvPr>
        </p:nvSpPr>
        <p:spPr>
          <a:xfrm>
            <a:off x="8647200" y="6408720"/>
            <a:ext cx="363240" cy="361440"/>
          </a:xfrm>
          <a:prstGeom prst="rect">
            <a:avLst/>
          </a:prstGeom>
        </p:spPr>
        <p:txBody>
          <a:bodyPr lIns="90000" tIns="46800" rIns="90000" bIns="46800" anchor="b"/>
          <a:lstStyle/>
          <a:p>
            <a:pPr algn="r">
              <a:lnSpc>
                <a:spcPct val="100000"/>
              </a:lnSpc>
            </a:pPr>
            <a:fld id="{DB3819FA-413C-49A0-A76C-868BD8131006}" type="slidenum">
              <a:rPr lang="en-GB" sz="1000" b="0" strike="noStrike" spc="-1">
                <a:solidFill>
                  <a:srgbClr val="FFFFFF"/>
                </a:solidFill>
                <a:latin typeface="Times New Roman"/>
                <a:ea typeface="Microsoft YaHei"/>
              </a:rPr>
              <a:t>‹#›</a:t>
            </a:fld>
            <a:endParaRPr lang="en-GB" sz="1000" b="0" strike="noStrike" spc="-1">
              <a:latin typeface="Times New Roman"/>
            </a:endParaRPr>
          </a:p>
        </p:txBody>
      </p:sp>
      <p:sp>
        <p:nvSpPr>
          <p:cNvPr id="11" name="PlaceHolder 10"/>
          <p:cNvSpPr>
            <a:spLocks noGrp="1"/>
          </p:cNvSpPr>
          <p:nvPr>
            <p:ph type="title"/>
          </p:nvPr>
        </p:nvSpPr>
        <p:spPr>
          <a:xfrm>
            <a:off x="457200" y="273600"/>
            <a:ext cx="8229240" cy="1144800"/>
          </a:xfrm>
          <a:prstGeom prst="rect">
            <a:avLst/>
          </a:prstGeom>
        </p:spPr>
        <p:txBody>
          <a:bodyPr lIns="0" tIns="0" rIns="0" bIns="0" anchor="ctr"/>
          <a:lstStyle/>
          <a:p>
            <a:r>
              <a:rPr lang="en-GB" sz="2000" b="0" strike="noStrike" spc="-1">
                <a:solidFill>
                  <a:srgbClr val="FFFFFF"/>
                </a:solidFill>
                <a:latin typeface="Comic Sans MS"/>
              </a:rPr>
              <a:t>Click to edit the title text format</a:t>
            </a:r>
          </a:p>
        </p:txBody>
      </p:sp>
      <p:sp>
        <p:nvSpPr>
          <p:cNvPr id="12" name="PlaceHolder 11"/>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2700" b="0" strike="noStrike" spc="-1">
                <a:solidFill>
                  <a:srgbClr val="000000"/>
                </a:solidFill>
                <a:latin typeface="Lucida Sans Unicode"/>
              </a:rPr>
              <a:t>Click to edit the outline text format</a:t>
            </a:r>
          </a:p>
          <a:p>
            <a:pPr marL="864000" lvl="1" indent="-324000">
              <a:spcBef>
                <a:spcPts val="1134"/>
              </a:spcBef>
              <a:buClr>
                <a:srgbClr val="000000"/>
              </a:buClr>
              <a:buSzPct val="75000"/>
              <a:buFont typeface="Symbol" charset="2"/>
              <a:buChar char=""/>
            </a:pPr>
            <a:r>
              <a:rPr lang="en-GB" sz="2100" b="0" strike="noStrike" spc="-1">
                <a:solidFill>
                  <a:srgbClr val="000000"/>
                </a:solidFill>
                <a:latin typeface="Lucida Sans Unicode"/>
              </a:rPr>
              <a:t>Second Outline Level</a:t>
            </a:r>
          </a:p>
          <a:p>
            <a:pPr marL="1296000" lvl="2" indent="-288000">
              <a:spcBef>
                <a:spcPts val="850"/>
              </a:spcBef>
              <a:buClr>
                <a:srgbClr val="000000"/>
              </a:buClr>
              <a:buSzPct val="45000"/>
              <a:buFont typeface="Wingdings" charset="2"/>
              <a:buChar char=""/>
            </a:pPr>
            <a:r>
              <a:rPr lang="en-GB" sz="1900" b="0" strike="noStrike" spc="-1">
                <a:solidFill>
                  <a:srgbClr val="000000"/>
                </a:solidFill>
                <a:latin typeface="Lucida Sans Unicode"/>
              </a:rPr>
              <a:t>Third Outline Level</a:t>
            </a:r>
          </a:p>
          <a:p>
            <a:pPr marL="1728000" lvl="3" indent="-216000">
              <a:spcBef>
                <a:spcPts val="567"/>
              </a:spcBef>
              <a:buClr>
                <a:srgbClr val="000000"/>
              </a:buClr>
              <a:buSzPct val="75000"/>
              <a:buFont typeface="Symbol" charset="2"/>
              <a:buChar char=""/>
            </a:pPr>
            <a:r>
              <a:rPr lang="en-GB" sz="2000" b="0" strike="noStrike" spc="-1">
                <a:solidFill>
                  <a:srgbClr val="000000"/>
                </a:solidFill>
                <a:latin typeface="Lucida Sans Unicode"/>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Lucida Sans Unicode"/>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Lucida Sans Unicode"/>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Lucida Sans Unicode"/>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49" name="CustomShape 1"/>
          <p:cNvSpPr/>
          <p:nvPr/>
        </p:nvSpPr>
        <p:spPr>
          <a:xfrm>
            <a:off x="716040" y="5002200"/>
            <a:ext cx="3801600" cy="1442520"/>
          </a:xfrm>
          <a:custGeom>
            <a:avLst/>
            <a:gdLst/>
            <a:ahLst/>
            <a:cxnLst/>
            <a:rect l="l" t="t" r="r" b="b"/>
            <a:pathLst>
              <a:path w="5760" h="528">
                <a:moveTo>
                  <a:pt x="-329" y="347"/>
                </a:moveTo>
                <a:lnTo>
                  <a:pt x="7156" y="682"/>
                </a:lnTo>
                <a:lnTo>
                  <a:pt x="5229" y="682"/>
                </a:lnTo>
                <a:lnTo>
                  <a:pt x="-328" y="345"/>
                </a:lnTo>
              </a:path>
            </a:pathLst>
          </a:custGeom>
          <a:solidFill>
            <a:srgbClr val="C0D3E6">
              <a:alpha val="40000"/>
            </a:srgbClr>
          </a:solidFill>
          <a:ln w="9360">
            <a:noFill/>
          </a:ln>
        </p:spPr>
        <p:style>
          <a:lnRef idx="0">
            <a:scrgbClr r="0" g="0" b="0"/>
          </a:lnRef>
          <a:fillRef idx="0">
            <a:scrgbClr r="0" g="0" b="0"/>
          </a:fillRef>
          <a:effectRef idx="0">
            <a:scrgbClr r="0" g="0" b="0"/>
          </a:effectRef>
          <a:fontRef idx="minor"/>
        </p:style>
      </p:sp>
      <p:sp>
        <p:nvSpPr>
          <p:cNvPr id="50" name="CustomShape 2"/>
          <p:cNvSpPr/>
          <p:nvPr/>
        </p:nvSpPr>
        <p:spPr>
          <a:xfrm>
            <a:off x="-54000" y="5784840"/>
            <a:ext cx="3801600" cy="837720"/>
          </a:xfrm>
          <a:custGeom>
            <a:avLst/>
            <a:gdLst/>
            <a:ahLst/>
            <a:cxnLst/>
            <a:rect l="l" t="t" r="r" b="b"/>
            <a:pathLst>
              <a:path w="5760" h="528">
                <a:moveTo>
                  <a:pt x="817" y="97"/>
                </a:moveTo>
                <a:lnTo>
                  <a:pt x="6408" y="682"/>
                </a:lnTo>
                <a:lnTo>
                  <a:pt x="5232" y="685"/>
                </a:lnTo>
                <a:lnTo>
                  <a:pt x="829" y="101"/>
                </a:lnTo>
              </a:path>
            </a:pathLst>
          </a:custGeom>
          <a:solidFill>
            <a:srgbClr val="000000"/>
          </a:solidFill>
          <a:ln w="9360">
            <a:noFill/>
          </a:ln>
        </p:spPr>
        <p:style>
          <a:lnRef idx="0">
            <a:scrgbClr r="0" g="0" b="0"/>
          </a:lnRef>
          <a:fillRef idx="0">
            <a:scrgbClr r="0" g="0" b="0"/>
          </a:fillRef>
          <a:effectRef idx="0">
            <a:scrgbClr r="0" g="0" b="0"/>
          </a:effectRef>
          <a:fontRef idx="minor"/>
        </p:style>
      </p:sp>
      <p:grpSp>
        <p:nvGrpSpPr>
          <p:cNvPr id="51" name="Group 3"/>
          <p:cNvGrpSpPr/>
          <p:nvPr/>
        </p:nvGrpSpPr>
        <p:grpSpPr>
          <a:xfrm>
            <a:off x="-12600" y="5784840"/>
            <a:ext cx="3411000" cy="1088640"/>
            <a:chOff x="-12600" y="5784840"/>
            <a:chExt cx="3411000" cy="1088640"/>
          </a:xfrm>
        </p:grpSpPr>
        <p:pic>
          <p:nvPicPr>
            <p:cNvPr id="52" name="Picture 4"/>
            <p:cNvPicPr/>
            <p:nvPr/>
          </p:nvPicPr>
          <p:blipFill>
            <a:blip r:embed="rId15"/>
            <a:stretch/>
          </p:blipFill>
          <p:spPr>
            <a:xfrm>
              <a:off x="-12600" y="5784840"/>
              <a:ext cx="3411000" cy="1088640"/>
            </a:xfrm>
            <a:prstGeom prst="rect">
              <a:avLst/>
            </a:prstGeom>
            <a:ln>
              <a:noFill/>
            </a:ln>
          </p:spPr>
        </p:pic>
        <p:sp>
          <p:nvSpPr>
            <p:cNvPr id="53" name="CustomShape 4"/>
            <p:cNvSpPr/>
            <p:nvPr/>
          </p:nvSpPr>
          <p:spPr>
            <a:xfrm>
              <a:off x="277920" y="6421320"/>
              <a:ext cx="1696680" cy="356760"/>
            </a:xfrm>
            <a:prstGeom prst="rect">
              <a:avLst/>
            </a:prstGeom>
            <a:noFill/>
            <a:ln w="9360">
              <a:noFill/>
            </a:ln>
          </p:spPr>
          <p:style>
            <a:lnRef idx="0">
              <a:scrgbClr r="0" g="0" b="0"/>
            </a:lnRef>
            <a:fillRef idx="0">
              <a:scrgbClr r="0" g="0" b="0"/>
            </a:fillRef>
            <a:effectRef idx="0">
              <a:scrgbClr r="0" g="0" b="0"/>
            </a:effectRef>
            <a:fontRef idx="minor"/>
          </p:style>
        </p:sp>
      </p:grpSp>
      <p:pic>
        <p:nvPicPr>
          <p:cNvPr id="54" name="Picture 6"/>
          <p:cNvPicPr/>
          <p:nvPr/>
        </p:nvPicPr>
        <p:blipFill>
          <a:blip r:embed="rId16"/>
          <a:stretch/>
        </p:blipFill>
        <p:spPr>
          <a:xfrm>
            <a:off x="-19080" y="5772240"/>
            <a:ext cx="3420720" cy="1109160"/>
          </a:xfrm>
          <a:prstGeom prst="rect">
            <a:avLst/>
          </a:prstGeom>
          <a:ln>
            <a:noFill/>
          </a:ln>
        </p:spPr>
      </p:pic>
      <p:sp>
        <p:nvSpPr>
          <p:cNvPr id="55" name="CustomShape 5"/>
          <p:cNvSpPr/>
          <p:nvPr/>
        </p:nvSpPr>
        <p:spPr>
          <a:xfrm>
            <a:off x="6727680" y="6408720"/>
            <a:ext cx="1918800" cy="364680"/>
          </a:xfrm>
          <a:prstGeom prst="rect">
            <a:avLst/>
          </a:prstGeom>
          <a:noFill/>
          <a:ln w="9360">
            <a:noFill/>
          </a:ln>
        </p:spPr>
        <p:style>
          <a:lnRef idx="0">
            <a:scrgbClr r="0" g="0" b="0"/>
          </a:lnRef>
          <a:fillRef idx="0">
            <a:scrgbClr r="0" g="0" b="0"/>
          </a:fillRef>
          <a:effectRef idx="0">
            <a:scrgbClr r="0" g="0" b="0"/>
          </a:effectRef>
          <a:fontRef idx="minor"/>
        </p:style>
      </p:sp>
      <p:sp>
        <p:nvSpPr>
          <p:cNvPr id="56" name="CustomShape 6"/>
          <p:cNvSpPr/>
          <p:nvPr/>
        </p:nvSpPr>
        <p:spPr>
          <a:xfrm>
            <a:off x="4379760" y="6408720"/>
            <a:ext cx="2350800" cy="364680"/>
          </a:xfrm>
          <a:prstGeom prst="rect">
            <a:avLst/>
          </a:prstGeom>
          <a:noFill/>
          <a:ln w="9360">
            <a:noFill/>
          </a:ln>
        </p:spPr>
        <p:style>
          <a:lnRef idx="0">
            <a:scrgbClr r="0" g="0" b="0"/>
          </a:lnRef>
          <a:fillRef idx="0">
            <a:scrgbClr r="0" g="0" b="0"/>
          </a:fillRef>
          <a:effectRef idx="0">
            <a:scrgbClr r="0" g="0" b="0"/>
          </a:effectRef>
          <a:fontRef idx="minor"/>
        </p:style>
      </p:sp>
      <p:sp>
        <p:nvSpPr>
          <p:cNvPr id="57" name="PlaceHolder 7"/>
          <p:cNvSpPr>
            <a:spLocks noGrp="1"/>
          </p:cNvSpPr>
          <p:nvPr>
            <p:ph type="sldNum"/>
          </p:nvPr>
        </p:nvSpPr>
        <p:spPr>
          <a:xfrm>
            <a:off x="8647200" y="6408720"/>
            <a:ext cx="363240" cy="361440"/>
          </a:xfrm>
          <a:prstGeom prst="rect">
            <a:avLst/>
          </a:prstGeom>
        </p:spPr>
        <p:txBody>
          <a:bodyPr lIns="90000" tIns="46800" rIns="90000" bIns="46800" anchor="b"/>
          <a:lstStyle/>
          <a:p>
            <a:pPr algn="r">
              <a:lnSpc>
                <a:spcPct val="100000"/>
              </a:lnSpc>
            </a:pPr>
            <a:fld id="{3653BE4B-FCF5-4052-B8FB-BEE1E82BFBC0}" type="slidenum">
              <a:rPr lang="en-GB" sz="1000" b="0" strike="noStrike" spc="-1">
                <a:solidFill>
                  <a:srgbClr val="000000"/>
                </a:solidFill>
                <a:latin typeface="Times New Roman"/>
                <a:ea typeface="Microsoft YaHei"/>
              </a:rPr>
              <a:t>‹#›</a:t>
            </a:fld>
            <a:endParaRPr lang="en-GB" sz="1000" b="0" strike="noStrike" spc="-1">
              <a:latin typeface="Times New Roman"/>
            </a:endParaRPr>
          </a:p>
        </p:txBody>
      </p:sp>
      <p:sp>
        <p:nvSpPr>
          <p:cNvPr id="58" name="PlaceHolder 8"/>
          <p:cNvSpPr>
            <a:spLocks noGrp="1"/>
          </p:cNvSpPr>
          <p:nvPr>
            <p:ph type="title"/>
          </p:nvPr>
        </p:nvSpPr>
        <p:spPr>
          <a:xfrm>
            <a:off x="457200" y="273600"/>
            <a:ext cx="8229240" cy="1144800"/>
          </a:xfrm>
          <a:prstGeom prst="rect">
            <a:avLst/>
          </a:prstGeom>
        </p:spPr>
        <p:txBody>
          <a:bodyPr lIns="0" tIns="0" rIns="0" bIns="0" anchor="ctr"/>
          <a:lstStyle/>
          <a:p>
            <a:r>
              <a:rPr lang="en-GB" sz="2000" b="0" strike="noStrike" spc="-1">
                <a:solidFill>
                  <a:srgbClr val="FFFFFF"/>
                </a:solidFill>
                <a:latin typeface="Comic Sans MS"/>
              </a:rPr>
              <a:t>Click to edit the title text format</a:t>
            </a:r>
          </a:p>
        </p:txBody>
      </p:sp>
      <p:sp>
        <p:nvSpPr>
          <p:cNvPr id="59" name="PlaceHolder 9"/>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2700" b="0" strike="noStrike" spc="-1">
                <a:solidFill>
                  <a:srgbClr val="000000"/>
                </a:solidFill>
                <a:latin typeface="Lucida Sans Unicode"/>
              </a:rPr>
              <a:t>Click to edit the outline text format</a:t>
            </a:r>
          </a:p>
          <a:p>
            <a:pPr marL="864000" lvl="1" indent="-324000">
              <a:spcBef>
                <a:spcPts val="1134"/>
              </a:spcBef>
              <a:buClr>
                <a:srgbClr val="000000"/>
              </a:buClr>
              <a:buSzPct val="75000"/>
              <a:buFont typeface="Symbol" charset="2"/>
              <a:buChar char=""/>
            </a:pPr>
            <a:r>
              <a:rPr lang="en-GB" sz="2100" b="0" strike="noStrike" spc="-1">
                <a:solidFill>
                  <a:srgbClr val="000000"/>
                </a:solidFill>
                <a:latin typeface="Lucida Sans Unicode"/>
              </a:rPr>
              <a:t>Second Outline Level</a:t>
            </a:r>
          </a:p>
          <a:p>
            <a:pPr marL="1296000" lvl="2" indent="-288000">
              <a:spcBef>
                <a:spcPts val="850"/>
              </a:spcBef>
              <a:buClr>
                <a:srgbClr val="000000"/>
              </a:buClr>
              <a:buSzPct val="45000"/>
              <a:buFont typeface="Wingdings" charset="2"/>
              <a:buChar char=""/>
            </a:pPr>
            <a:r>
              <a:rPr lang="en-GB" sz="1900" b="0" strike="noStrike" spc="-1">
                <a:solidFill>
                  <a:srgbClr val="000000"/>
                </a:solidFill>
                <a:latin typeface="Lucida Sans Unicode"/>
              </a:rPr>
              <a:t>Third Outline Level</a:t>
            </a:r>
          </a:p>
          <a:p>
            <a:pPr marL="1728000" lvl="3" indent="-216000">
              <a:spcBef>
                <a:spcPts val="567"/>
              </a:spcBef>
              <a:buClr>
                <a:srgbClr val="000000"/>
              </a:buClr>
              <a:buSzPct val="75000"/>
              <a:buFont typeface="Symbol" charset="2"/>
              <a:buChar char=""/>
            </a:pPr>
            <a:r>
              <a:rPr lang="en-GB" sz="2000" b="0" strike="noStrike" spc="-1">
                <a:solidFill>
                  <a:srgbClr val="000000"/>
                </a:solidFill>
                <a:latin typeface="Lucida Sans Unicode"/>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Lucida Sans Unicode"/>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Lucida Sans Unicode"/>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Lucida Sans Unicode"/>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02" name="CustomShape 1"/>
          <p:cNvSpPr/>
          <p:nvPr/>
        </p:nvSpPr>
        <p:spPr>
          <a:xfrm>
            <a:off x="2819520" y="2857680"/>
            <a:ext cx="6095520" cy="4000320"/>
          </a:xfrm>
          <a:prstGeom prst="rect">
            <a:avLst/>
          </a:prstGeom>
          <a:noFill/>
          <a:ln w="9360">
            <a:noFill/>
          </a:ln>
        </p:spPr>
        <p:style>
          <a:lnRef idx="0">
            <a:scrgbClr r="0" g="0" b="0"/>
          </a:lnRef>
          <a:fillRef idx="0">
            <a:scrgbClr r="0" g="0" b="0"/>
          </a:fillRef>
          <a:effectRef idx="0">
            <a:scrgbClr r="0" g="0" b="0"/>
          </a:effectRef>
          <a:fontRef idx="minor"/>
        </p:style>
        <p:txBody>
          <a:bodyPr lIns="45720" tIns="45000" rIns="45720" bIns="45000"/>
          <a:lstStyle/>
          <a:p>
            <a:pPr algn="r">
              <a:lnSpc>
                <a:spcPct val="90000"/>
              </a:lnSpc>
              <a:spcBef>
                <a:spcPts val="400"/>
              </a:spcBef>
            </a:pPr>
            <a:endParaRPr lang="en-GB" sz="1800" b="0" strike="noStrike" spc="-1" dirty="0">
              <a:latin typeface="Arial"/>
            </a:endParaRPr>
          </a:p>
          <a:p>
            <a:pPr algn="r">
              <a:lnSpc>
                <a:spcPct val="90000"/>
              </a:lnSpc>
              <a:spcBef>
                <a:spcPts val="400"/>
              </a:spcBef>
            </a:pPr>
            <a:r>
              <a:rPr lang="en-GB" sz="2400" b="1" strike="noStrike" spc="-1" dirty="0">
                <a:solidFill>
                  <a:srgbClr val="003399"/>
                </a:solidFill>
                <a:latin typeface="Trebuchet MS"/>
                <a:ea typeface="Microsoft JhengHei UI Light"/>
              </a:rPr>
              <a:t> Άννα Λεων. Σταθάκη </a:t>
            </a:r>
            <a:r>
              <a:rPr lang="en-GB" sz="2400" b="1" strike="noStrike" spc="-1" dirty="0">
                <a:solidFill>
                  <a:srgbClr val="355D7E"/>
                </a:solidFill>
                <a:latin typeface="Trebuchet MS"/>
                <a:ea typeface="Microsoft JhengHei UI Light"/>
              </a:rPr>
              <a:t>  </a:t>
            </a:r>
            <a:endParaRPr lang="en-GB" sz="2400" b="0" strike="noStrike" spc="-1" dirty="0">
              <a:latin typeface="Arial"/>
            </a:endParaRPr>
          </a:p>
          <a:p>
            <a:pPr algn="r">
              <a:lnSpc>
                <a:spcPct val="90000"/>
              </a:lnSpc>
              <a:spcBef>
                <a:spcPts val="400"/>
              </a:spcBef>
            </a:pPr>
            <a:r>
              <a:rPr lang="en-GB" sz="2400" b="1" strike="noStrike" spc="-1" dirty="0">
                <a:solidFill>
                  <a:srgbClr val="355D7E"/>
                </a:solidFill>
                <a:latin typeface="Trebuchet MS"/>
                <a:ea typeface="Microsoft JhengHei UI Light"/>
              </a:rPr>
              <a:t>Εκπαιδευτικός Φυσικής Αγωγής , M.Sc.</a:t>
            </a:r>
            <a:endParaRPr lang="en-GB" sz="2400" b="0" strike="noStrike" spc="-1" dirty="0">
              <a:latin typeface="Arial"/>
            </a:endParaRPr>
          </a:p>
          <a:p>
            <a:pPr algn="r">
              <a:lnSpc>
                <a:spcPct val="90000"/>
              </a:lnSpc>
              <a:spcBef>
                <a:spcPts val="400"/>
              </a:spcBef>
            </a:pPr>
            <a:r>
              <a:rPr lang="en-GB" sz="2400" b="1" strike="noStrike" spc="-1" dirty="0">
                <a:solidFill>
                  <a:srgbClr val="355D7E"/>
                </a:solidFill>
                <a:latin typeface="Trebuchet MS"/>
                <a:ea typeface="Microsoft JhengHei UI Light"/>
              </a:rPr>
              <a:t>Οργάνωση και Διαχείριση Αθλητικών Δραστηριοτήτων για Άτομα με Αναπηρίες (Α.με.Α)  </a:t>
            </a:r>
            <a:endParaRPr lang="en-GB" sz="2400" b="0" strike="noStrike" spc="-1" dirty="0">
              <a:latin typeface="Arial"/>
            </a:endParaRPr>
          </a:p>
          <a:p>
            <a:pPr algn="r">
              <a:lnSpc>
                <a:spcPct val="90000"/>
              </a:lnSpc>
              <a:spcBef>
                <a:spcPts val="400"/>
              </a:spcBef>
            </a:pPr>
            <a:endParaRPr lang="en-GB" sz="2400" b="0" strike="noStrike" spc="-1" dirty="0">
              <a:latin typeface="Arial"/>
            </a:endParaRPr>
          </a:p>
          <a:p>
            <a:pPr algn="r">
              <a:lnSpc>
                <a:spcPct val="90000"/>
              </a:lnSpc>
              <a:spcBef>
                <a:spcPts val="400"/>
              </a:spcBef>
            </a:pPr>
            <a:r>
              <a:rPr lang="en-GB" sz="2000" b="0" strike="noStrike" spc="-1" dirty="0">
                <a:solidFill>
                  <a:srgbClr val="003399"/>
                </a:solidFill>
                <a:latin typeface="Trebuchet MS"/>
                <a:ea typeface="Microsoft YaHei"/>
              </a:rPr>
              <a:t> </a:t>
            </a:r>
            <a:endParaRPr lang="en-GB" sz="2000" b="0" strike="noStrike" spc="-1" dirty="0">
              <a:latin typeface="Arial"/>
            </a:endParaRPr>
          </a:p>
          <a:p>
            <a:pPr>
              <a:lnSpc>
                <a:spcPct val="90000"/>
              </a:lnSpc>
              <a:spcBef>
                <a:spcPts val="400"/>
              </a:spcBef>
            </a:pPr>
            <a:r>
              <a:rPr lang="en-GB" sz="2000" b="1" strike="noStrike" spc="-1" dirty="0">
                <a:solidFill>
                  <a:srgbClr val="3366CC"/>
                </a:solidFill>
                <a:latin typeface="Trebuchet MS"/>
                <a:ea typeface="Microsoft JhengHei"/>
              </a:rPr>
              <a:t>Περιστέρι </a:t>
            </a:r>
            <a:endParaRPr lang="en-GB" sz="2000" b="0" strike="noStrike" spc="-1" dirty="0">
              <a:latin typeface="Arial"/>
            </a:endParaRPr>
          </a:p>
          <a:p>
            <a:pPr>
              <a:lnSpc>
                <a:spcPct val="90000"/>
              </a:lnSpc>
              <a:spcBef>
                <a:spcPts val="400"/>
              </a:spcBef>
            </a:pPr>
            <a:r>
              <a:rPr lang="en-GB" sz="2000" b="1" strike="noStrike" spc="-1" dirty="0">
                <a:solidFill>
                  <a:srgbClr val="3366CC"/>
                </a:solidFill>
                <a:latin typeface="Trebuchet MS"/>
                <a:ea typeface="Microsoft JhengHei"/>
              </a:rPr>
              <a:t>06/09/2019</a:t>
            </a:r>
            <a:endParaRPr lang="en-GB" sz="2000" b="0" strike="noStrike" spc="-1" dirty="0">
              <a:latin typeface="Arial"/>
            </a:endParaRPr>
          </a:p>
        </p:txBody>
      </p:sp>
      <p:pic>
        <p:nvPicPr>
          <p:cNvPr id="103" name="Picture 2"/>
          <p:cNvPicPr/>
          <p:nvPr/>
        </p:nvPicPr>
        <p:blipFill>
          <a:blip r:embed="rId4"/>
          <a:stretch/>
        </p:blipFill>
        <p:spPr>
          <a:xfrm>
            <a:off x="1763640" y="692640"/>
            <a:ext cx="5246280" cy="1163880"/>
          </a:xfrm>
          <a:prstGeom prst="rect">
            <a:avLst/>
          </a:prstGeom>
          <a:ln>
            <a:noFill/>
          </a:ln>
        </p:spPr>
      </p:pic>
    </p:spTree>
  </p:cSld>
  <p:clrMapOvr>
    <a:masterClrMapping/>
  </p:clrMapOvr>
  <p:transition spd="med">
    <p:random/>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25" name="CustomShape 1"/>
          <p:cNvSpPr/>
          <p:nvPr/>
        </p:nvSpPr>
        <p:spPr>
          <a:xfrm>
            <a:off x="274320" y="1428840"/>
            <a:ext cx="8412120" cy="427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24000" algn="just">
              <a:lnSpc>
                <a:spcPct val="100000"/>
              </a:lnSpc>
              <a:spcBef>
                <a:spcPts val="400"/>
              </a:spcBef>
              <a:buClr>
                <a:srgbClr val="F58220"/>
              </a:buClr>
              <a:buSzPct val="77000"/>
              <a:buFont typeface="Times New Roman"/>
              <a:buChar char="●"/>
            </a:pPr>
            <a:r>
              <a:rPr lang="en-GB" sz="1800" b="1" strike="noStrike" spc="-1" dirty="0">
                <a:solidFill>
                  <a:srgbClr val="355D7E"/>
                </a:solidFill>
                <a:latin typeface="Trebuchet MS"/>
                <a:ea typeface="Microsoft YaHei"/>
              </a:rPr>
              <a:t>Το </a:t>
            </a:r>
            <a:r>
              <a:rPr lang="en-GB" sz="1800" b="1" strike="noStrike" spc="-1" dirty="0" err="1">
                <a:solidFill>
                  <a:srgbClr val="355D7E"/>
                </a:solidFill>
                <a:latin typeface="Trebuchet MS"/>
                <a:ea typeface="Microsoft YaHei"/>
              </a:rPr>
              <a:t>κοινωνικό</a:t>
            </a:r>
            <a:r>
              <a:rPr lang="en-GB" sz="1800" b="1" strike="noStrike" spc="-1" dirty="0">
                <a:solidFill>
                  <a:srgbClr val="355D7E"/>
                </a:solidFill>
                <a:latin typeface="Trebuchet MS"/>
                <a:ea typeface="Microsoft YaHei"/>
              </a:rPr>
              <a:t> μοντέλο </a:t>
            </a:r>
            <a:r>
              <a:rPr lang="en-GB" sz="1800" b="1" strike="noStrike" spc="-1" dirty="0" err="1">
                <a:solidFill>
                  <a:srgbClr val="355D7E"/>
                </a:solidFill>
                <a:latin typeface="Trebuchet MS"/>
                <a:ea typeface="Microsoft YaHei"/>
              </a:rPr>
              <a:t>γι</a:t>
            </a:r>
            <a:r>
              <a:rPr lang="en-GB" sz="1800" b="1" strike="noStrike" spc="-1" dirty="0">
                <a:solidFill>
                  <a:srgbClr val="355D7E"/>
                </a:solidFill>
                <a:latin typeface="Trebuchet MS"/>
                <a:ea typeface="Microsoft YaHei"/>
              </a:rPr>
              <a:t>α την αναπηρία αποτελεί σήμερα την </a:t>
            </a:r>
            <a:r>
              <a:rPr lang="en-GB" sz="1800" b="1" i="1" strike="noStrike" spc="-1" dirty="0">
                <a:solidFill>
                  <a:srgbClr val="7477B8"/>
                </a:solidFill>
                <a:latin typeface="Trebuchet MS"/>
                <a:ea typeface="Microsoft YaHei"/>
              </a:rPr>
              <a:t>κυρίαρχη προσέγγιση σε όλους τους χώρους</a:t>
            </a:r>
            <a:r>
              <a:rPr lang="en-GB" sz="1800" b="1" i="1" strike="noStrike" spc="-1" dirty="0">
                <a:solidFill>
                  <a:srgbClr val="21409A"/>
                </a:solidFill>
                <a:latin typeface="Trebuchet MS"/>
                <a:ea typeface="Microsoft YaHei"/>
              </a:rPr>
              <a:t>. </a:t>
            </a:r>
            <a:r>
              <a:rPr lang="en-GB" sz="1800" b="1" strike="noStrike" spc="-1" dirty="0">
                <a:solidFill>
                  <a:srgbClr val="355D7E"/>
                </a:solidFill>
                <a:latin typeface="Trebuchet MS"/>
                <a:ea typeface="Microsoft YaHei"/>
              </a:rPr>
              <a:t> </a:t>
            </a:r>
            <a:r>
              <a:rPr lang="en-GB" sz="1800" b="1" strike="noStrike" spc="-1" dirty="0" err="1">
                <a:solidFill>
                  <a:srgbClr val="355D7E"/>
                </a:solidFill>
                <a:latin typeface="Trebuchet MS"/>
                <a:ea typeface="Microsoft YaHei"/>
              </a:rPr>
              <a:t>Στο</a:t>
            </a:r>
            <a:r>
              <a:rPr lang="en-GB" sz="1800" b="1" strike="noStrike" spc="-1" dirty="0">
                <a:solidFill>
                  <a:srgbClr val="355D7E"/>
                </a:solidFill>
                <a:latin typeface="Trebuchet MS"/>
                <a:ea typeface="Microsoft YaHei"/>
              </a:rPr>
              <a:t> </a:t>
            </a:r>
            <a:r>
              <a:rPr lang="en-GB" sz="1800" b="1" strike="noStrike" spc="-1" dirty="0" err="1">
                <a:solidFill>
                  <a:srgbClr val="355D7E"/>
                </a:solidFill>
                <a:latin typeface="Trebuchet MS"/>
                <a:ea typeface="Microsoft YaHei"/>
              </a:rPr>
              <a:t>κοινωνικό</a:t>
            </a:r>
            <a:r>
              <a:rPr lang="en-GB" sz="1800" b="1" strike="noStrike" spc="-1" dirty="0">
                <a:solidFill>
                  <a:srgbClr val="355D7E"/>
                </a:solidFill>
                <a:latin typeface="Trebuchet MS"/>
                <a:ea typeface="Microsoft YaHei"/>
              </a:rPr>
              <a:t> μοντέλο </a:t>
            </a:r>
            <a:r>
              <a:rPr lang="en-GB" sz="1800" b="1" strike="noStrike" spc="-1" dirty="0" err="1">
                <a:solidFill>
                  <a:srgbClr val="355D7E"/>
                </a:solidFill>
                <a:latin typeface="Trebuchet MS"/>
                <a:ea typeface="Microsoft YaHei"/>
              </a:rPr>
              <a:t>έχει</a:t>
            </a:r>
            <a:r>
              <a:rPr lang="en-GB" sz="1800" b="1" strike="noStrike" spc="-1" dirty="0">
                <a:solidFill>
                  <a:srgbClr val="355D7E"/>
                </a:solidFill>
                <a:latin typeface="Trebuchet MS"/>
                <a:ea typeface="Microsoft YaHei"/>
              </a:rPr>
              <a:t> </a:t>
            </a:r>
            <a:r>
              <a:rPr lang="en-GB" sz="1800" b="1" strike="noStrike" spc="-1" dirty="0" err="1">
                <a:solidFill>
                  <a:srgbClr val="355D7E"/>
                </a:solidFill>
                <a:latin typeface="Trebuchet MS"/>
                <a:ea typeface="Microsoft YaHei"/>
              </a:rPr>
              <a:t>στηριχθεί</a:t>
            </a:r>
            <a:r>
              <a:rPr lang="en-GB" sz="1800" b="1" strike="noStrike" spc="-1" dirty="0">
                <a:solidFill>
                  <a:srgbClr val="355D7E"/>
                </a:solidFill>
                <a:latin typeface="Trebuchet MS"/>
                <a:ea typeface="Microsoft YaHei"/>
              </a:rPr>
              <a:t> η  </a:t>
            </a:r>
            <a:r>
              <a:rPr lang="en-GB" sz="1800" b="1" strike="noStrike" spc="-1" dirty="0" err="1">
                <a:solidFill>
                  <a:srgbClr val="355D7E"/>
                </a:solidFill>
                <a:latin typeface="Trebuchet MS"/>
                <a:ea typeface="Microsoft YaHei"/>
              </a:rPr>
              <a:t>Σύμ</a:t>
            </a:r>
            <a:r>
              <a:rPr lang="en-GB" sz="1800" b="1" strike="noStrike" spc="-1" dirty="0">
                <a:solidFill>
                  <a:srgbClr val="355D7E"/>
                </a:solidFill>
                <a:latin typeface="Trebuchet MS"/>
                <a:ea typeface="Microsoft YaHei"/>
              </a:rPr>
              <a:t>βαση του ΟΗΕ για τα Δικαιώματα των Ατόμων με Αναπηρία. </a:t>
            </a:r>
            <a:endParaRPr lang="en-GB" sz="1800" b="0" strike="noStrike" spc="-1" dirty="0">
              <a:latin typeface="Arial"/>
            </a:endParaRPr>
          </a:p>
          <a:p>
            <a:pPr marL="324000" algn="just">
              <a:lnSpc>
                <a:spcPct val="100000"/>
              </a:lnSpc>
              <a:spcBef>
                <a:spcPts val="400"/>
              </a:spcBef>
            </a:pPr>
            <a:r>
              <a:rPr lang="en-GB" sz="1800" b="1" strike="noStrike" spc="-1" dirty="0">
                <a:solidFill>
                  <a:srgbClr val="355D7E"/>
                </a:solidFill>
                <a:latin typeface="Trebuchet MS"/>
                <a:ea typeface="Microsoft YaHei"/>
              </a:rPr>
              <a:t> </a:t>
            </a:r>
            <a:endParaRPr lang="en-GB" sz="1800" b="0" strike="noStrike" spc="-1" dirty="0">
              <a:latin typeface="Arial"/>
            </a:endParaRPr>
          </a:p>
          <a:p>
            <a:pPr marL="288000" algn="just">
              <a:lnSpc>
                <a:spcPct val="100000"/>
              </a:lnSpc>
              <a:spcBef>
                <a:spcPts val="400"/>
              </a:spcBef>
              <a:buClr>
                <a:srgbClr val="F58220"/>
              </a:buClr>
              <a:buSzPct val="77000"/>
              <a:buFont typeface="Times New Roman"/>
              <a:buChar char="●"/>
            </a:pPr>
            <a:r>
              <a:rPr lang="en-GB" sz="1800" b="1" strike="noStrike" spc="-1" dirty="0">
                <a:solidFill>
                  <a:srgbClr val="355D7E"/>
                </a:solidFill>
                <a:latin typeface="Trebuchet MS"/>
                <a:ea typeface="Microsoft YaHei"/>
              </a:rPr>
              <a:t>Το </a:t>
            </a:r>
            <a:r>
              <a:rPr lang="en-GB" sz="1800" b="1" strike="noStrike" spc="-1" dirty="0" err="1">
                <a:solidFill>
                  <a:srgbClr val="355D7E"/>
                </a:solidFill>
                <a:latin typeface="Trebuchet MS"/>
                <a:ea typeface="Microsoft YaHei"/>
              </a:rPr>
              <a:t>κοινωνικό</a:t>
            </a:r>
            <a:r>
              <a:rPr lang="en-GB" sz="1800" b="1" strike="noStrike" spc="-1" dirty="0">
                <a:solidFill>
                  <a:srgbClr val="355D7E"/>
                </a:solidFill>
                <a:latin typeface="Trebuchet MS"/>
                <a:ea typeface="Microsoft YaHei"/>
              </a:rPr>
              <a:t> μοντέλο </a:t>
            </a:r>
            <a:r>
              <a:rPr lang="en-GB" sz="1800" b="1" strike="noStrike" spc="-1" dirty="0" err="1">
                <a:solidFill>
                  <a:srgbClr val="355D7E"/>
                </a:solidFill>
                <a:latin typeface="Trebuchet MS"/>
                <a:ea typeface="Microsoft YaHei"/>
              </a:rPr>
              <a:t>δίνει</a:t>
            </a:r>
            <a:r>
              <a:rPr lang="en-GB" sz="1800" b="1" strike="noStrike" spc="-1" dirty="0">
                <a:solidFill>
                  <a:srgbClr val="355D7E"/>
                </a:solidFill>
                <a:latin typeface="Trebuchet MS"/>
                <a:ea typeface="Microsoft YaHei"/>
              </a:rPr>
              <a:t> </a:t>
            </a:r>
            <a:r>
              <a:rPr lang="en-GB" sz="1800" b="1" i="1" strike="noStrike" spc="-1" dirty="0" err="1">
                <a:solidFill>
                  <a:srgbClr val="7477B8"/>
                </a:solidFill>
                <a:latin typeface="Trebuchet MS"/>
                <a:ea typeface="Microsoft YaHei"/>
              </a:rPr>
              <a:t>έμφ</a:t>
            </a:r>
            <a:r>
              <a:rPr lang="en-GB" sz="1800" b="1" i="1" strike="noStrike" spc="-1" dirty="0">
                <a:solidFill>
                  <a:srgbClr val="7477B8"/>
                </a:solidFill>
                <a:latin typeface="Trebuchet MS"/>
                <a:ea typeface="Microsoft YaHei"/>
              </a:rPr>
              <a:t>αση σε παράγοντες που συγκροτούν το γενικότερο πλαίσιο διαβίωσης</a:t>
            </a:r>
            <a:r>
              <a:rPr lang="en-GB" sz="1800" b="1" strike="noStrike" spc="-1" dirty="0">
                <a:solidFill>
                  <a:srgbClr val="355D7E"/>
                </a:solidFill>
                <a:latin typeface="Trebuchet MS"/>
                <a:ea typeface="Microsoft YaHei"/>
              </a:rPr>
              <a:t>, δλδ σε παράγοντες που χαρακτηρίζουν το δομημένο περιβάλλον, τον εξοπλισμό, τον τρόπο παροχής των υπηρεσιών, τους θεσμούς, κ.ά.</a:t>
            </a:r>
            <a:endParaRPr lang="en-GB" sz="1800" b="0" strike="noStrike" spc="-1" dirty="0">
              <a:latin typeface="Arial"/>
            </a:endParaRPr>
          </a:p>
          <a:p>
            <a:pPr marL="324000" indent="-288000" algn="just">
              <a:lnSpc>
                <a:spcPct val="100000"/>
              </a:lnSpc>
              <a:spcBef>
                <a:spcPts val="400"/>
              </a:spcBef>
            </a:pPr>
            <a:r>
              <a:rPr lang="en-GB" sz="1800" b="1" strike="noStrike" spc="-1" dirty="0">
                <a:solidFill>
                  <a:srgbClr val="355D7E"/>
                </a:solidFill>
                <a:latin typeface="Trebuchet MS"/>
                <a:ea typeface="Microsoft YaHei"/>
              </a:rPr>
              <a:t> </a:t>
            </a:r>
            <a:endParaRPr lang="en-GB" sz="1800" b="0" strike="noStrike" spc="-1" dirty="0">
              <a:latin typeface="Arial"/>
            </a:endParaRPr>
          </a:p>
          <a:p>
            <a:pPr marL="288000" algn="just">
              <a:lnSpc>
                <a:spcPct val="100000"/>
              </a:lnSpc>
              <a:spcBef>
                <a:spcPts val="400"/>
              </a:spcBef>
              <a:buClr>
                <a:srgbClr val="F58220"/>
              </a:buClr>
              <a:buSzPct val="77000"/>
              <a:buFont typeface="Times New Roman"/>
              <a:buChar char="●"/>
            </a:pPr>
            <a:r>
              <a:rPr lang="en-GB" sz="1800" b="1" strike="noStrike" spc="-1" dirty="0">
                <a:solidFill>
                  <a:srgbClr val="355D7E"/>
                </a:solidFill>
                <a:latin typeface="Trebuchet MS"/>
                <a:ea typeface="Microsoft YaHei"/>
              </a:rPr>
              <a:t>Το </a:t>
            </a:r>
            <a:r>
              <a:rPr lang="en-GB" sz="1800" b="1" strike="noStrike" spc="-1" dirty="0" err="1">
                <a:solidFill>
                  <a:srgbClr val="355D7E"/>
                </a:solidFill>
                <a:latin typeface="Trebuchet MS"/>
                <a:ea typeface="Microsoft YaHei"/>
              </a:rPr>
              <a:t>δομημένο</a:t>
            </a:r>
            <a:r>
              <a:rPr lang="en-GB" sz="1800" b="1" strike="noStrike" spc="-1" dirty="0">
                <a:solidFill>
                  <a:srgbClr val="355D7E"/>
                </a:solidFill>
                <a:latin typeface="Trebuchet MS"/>
                <a:ea typeface="Microsoft YaHei"/>
              </a:rPr>
              <a:t> π</a:t>
            </a:r>
            <a:r>
              <a:rPr lang="en-GB" sz="1800" b="1" strike="noStrike" spc="-1" dirty="0" err="1">
                <a:solidFill>
                  <a:srgbClr val="355D7E"/>
                </a:solidFill>
                <a:latin typeface="Trebuchet MS"/>
                <a:ea typeface="Microsoft YaHei"/>
              </a:rPr>
              <a:t>ερι</a:t>
            </a:r>
            <a:r>
              <a:rPr lang="en-GB" sz="1800" b="1" strike="noStrike" spc="-1" dirty="0">
                <a:solidFill>
                  <a:srgbClr val="355D7E"/>
                </a:solidFill>
                <a:latin typeface="Trebuchet MS"/>
                <a:ea typeface="Microsoft YaHei"/>
              </a:rPr>
              <a:t>βάλλον, </a:t>
            </a:r>
            <a:r>
              <a:rPr lang="en-GB" sz="1800" b="1" i="1" strike="noStrike" spc="-1" dirty="0">
                <a:solidFill>
                  <a:srgbClr val="7477B8"/>
                </a:solidFill>
                <a:latin typeface="Trebuchet MS"/>
                <a:ea typeface="Microsoft YaHei"/>
              </a:rPr>
              <a:t>οι θεσμοί, οι νόμοι, οι κανονισμοί και οι συμπεριφορές</a:t>
            </a:r>
            <a:r>
              <a:rPr lang="en-GB" sz="1800" b="1" strike="noStrike" spc="-1" dirty="0">
                <a:solidFill>
                  <a:srgbClr val="355D7E"/>
                </a:solidFill>
                <a:latin typeface="Trebuchet MS"/>
                <a:ea typeface="Microsoft YaHei"/>
              </a:rPr>
              <a:t> με άμεσο ή/και έμμεσο τρόπο, </a:t>
            </a:r>
            <a:r>
              <a:rPr lang="en-GB" sz="1800" b="1" i="1" strike="noStrike" spc="-1" dirty="0">
                <a:solidFill>
                  <a:srgbClr val="7477B8"/>
                </a:solidFill>
                <a:latin typeface="Trebuchet MS"/>
                <a:ea typeface="Microsoft YaHei"/>
              </a:rPr>
              <a:t>δημιουργούν τυπικούς ή/και άτυπους φραγμούς </a:t>
            </a:r>
            <a:r>
              <a:rPr lang="en-GB" sz="1800" b="1" strike="noStrike" spc="-1" dirty="0">
                <a:solidFill>
                  <a:srgbClr val="355D7E"/>
                </a:solidFill>
                <a:latin typeface="Trebuchet MS"/>
                <a:ea typeface="Microsoft YaHei"/>
              </a:rPr>
              <a:t>που εμποδίζουν τα άτομα με αναπηρία να λειτουργήσουν ισότιμα σε όλες τις πτυχές της κοινωνικής ζωής.</a:t>
            </a:r>
            <a:endParaRPr lang="en-GB" sz="1800" b="0" strike="noStrike" spc="-1" dirty="0">
              <a:latin typeface="Arial"/>
            </a:endParaRPr>
          </a:p>
        </p:txBody>
      </p:sp>
      <p:sp>
        <p:nvSpPr>
          <p:cNvPr id="126" name="CustomShape 2"/>
          <p:cNvSpPr/>
          <p:nvPr/>
        </p:nvSpPr>
        <p:spPr>
          <a:xfrm>
            <a:off x="714240" y="219240"/>
            <a:ext cx="7773480" cy="825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b"/>
          <a:lstStyle/>
          <a:p>
            <a:pPr>
              <a:lnSpc>
                <a:spcPct val="100000"/>
              </a:lnSpc>
            </a:pPr>
            <a:endParaRPr lang="en-GB" sz="1800" b="0" strike="noStrike" spc="-1">
              <a:latin typeface="Arial"/>
            </a:endParaRPr>
          </a:p>
          <a:p>
            <a:pPr>
              <a:lnSpc>
                <a:spcPct val="100000"/>
              </a:lnSpc>
            </a:pPr>
            <a:endParaRPr lang="en-GB" sz="1800" b="0" strike="noStrike" spc="-1">
              <a:latin typeface="Arial"/>
            </a:endParaRPr>
          </a:p>
        </p:txBody>
      </p:sp>
      <p:sp>
        <p:nvSpPr>
          <p:cNvPr id="127" name="CustomShape 3"/>
          <p:cNvSpPr/>
          <p:nvPr/>
        </p:nvSpPr>
        <p:spPr>
          <a:xfrm>
            <a:off x="864000" y="214200"/>
            <a:ext cx="7708320" cy="8301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GB" sz="2400" b="1" strike="noStrike" spc="-1" dirty="0">
                <a:solidFill>
                  <a:srgbClr val="F58220"/>
                </a:solidFill>
                <a:latin typeface="Trebuchet MS"/>
                <a:ea typeface="Microsoft YaHei"/>
              </a:rPr>
              <a:t>Η αναπ</a:t>
            </a:r>
            <a:r>
              <a:rPr lang="en-GB" sz="2400" b="1" strike="noStrike" spc="-1" dirty="0" err="1">
                <a:solidFill>
                  <a:srgbClr val="F58220"/>
                </a:solidFill>
                <a:latin typeface="Trebuchet MS"/>
                <a:ea typeface="Microsoft YaHei"/>
              </a:rPr>
              <a:t>ηρί</a:t>
            </a:r>
            <a:r>
              <a:rPr lang="en-GB" sz="2400" b="1" strike="noStrike" spc="-1" dirty="0">
                <a:solidFill>
                  <a:srgbClr val="F58220"/>
                </a:solidFill>
                <a:latin typeface="Trebuchet MS"/>
                <a:ea typeface="Microsoft YaHei"/>
              </a:rPr>
              <a:t>α ως κοινωνική κατασκευή: </a:t>
            </a:r>
            <a:endParaRPr lang="en-GB" sz="2400" b="0" strike="noStrike" spc="-1" dirty="0">
              <a:latin typeface="Arial"/>
            </a:endParaRPr>
          </a:p>
          <a:p>
            <a:pPr algn="ctr">
              <a:lnSpc>
                <a:spcPct val="100000"/>
              </a:lnSpc>
            </a:pPr>
            <a:r>
              <a:rPr lang="en-GB" sz="2400" b="1" strike="noStrike" spc="-1" dirty="0">
                <a:solidFill>
                  <a:srgbClr val="F58220"/>
                </a:solidFill>
                <a:latin typeface="Trebuchet MS"/>
                <a:ea typeface="Microsoft YaHei"/>
              </a:rPr>
              <a:t>το </a:t>
            </a:r>
            <a:r>
              <a:rPr lang="en-GB" sz="2400" b="1" strike="noStrike" spc="-1" dirty="0" err="1">
                <a:solidFill>
                  <a:srgbClr val="F58220"/>
                </a:solidFill>
                <a:latin typeface="Trebuchet MS"/>
                <a:ea typeface="Microsoft YaHei"/>
              </a:rPr>
              <a:t>κοινωνικό</a:t>
            </a:r>
            <a:r>
              <a:rPr lang="en-GB" sz="2400" b="1" strike="noStrike" spc="-1" dirty="0">
                <a:solidFill>
                  <a:srgbClr val="F58220"/>
                </a:solidFill>
                <a:latin typeface="Trebuchet MS"/>
                <a:ea typeface="Microsoft YaHei"/>
              </a:rPr>
              <a:t> μοντέλο</a:t>
            </a:r>
            <a:endParaRPr lang="en-GB" sz="2400" b="0" strike="noStrike" spc="-1" dirty="0">
              <a:latin typeface="Arial"/>
            </a:endParaRPr>
          </a:p>
          <a:p>
            <a:pPr algn="ctr">
              <a:lnSpc>
                <a:spcPct val="100000"/>
              </a:lnSpc>
            </a:pPr>
            <a:r>
              <a:rPr dirty="0"/>
              <a:t/>
            </a:r>
            <a:br>
              <a:rPr dirty="0"/>
            </a:br>
            <a:endParaRPr lang="en-GB" sz="2400" b="0" strike="noStrike" spc="-1" dirty="0">
              <a:latin typeface="Arial"/>
            </a:endParaRPr>
          </a:p>
          <a:p>
            <a:pPr algn="ctr">
              <a:lnSpc>
                <a:spcPct val="100000"/>
              </a:lnSpc>
            </a:pPr>
            <a:r>
              <a:rPr lang="en-GB" sz="2400" b="1" strike="noStrike" spc="-1" dirty="0">
                <a:solidFill>
                  <a:srgbClr val="FF9933"/>
                </a:solidFill>
                <a:latin typeface="Trebuchet MS"/>
                <a:ea typeface="Microsoft YaHei"/>
              </a:rPr>
              <a:t> </a:t>
            </a:r>
            <a:endParaRPr lang="en-GB" sz="2400" b="0" strike="noStrike" spc="-1" dirty="0">
              <a:latin typeface="Arial"/>
            </a:endParaRPr>
          </a:p>
          <a:p>
            <a:pPr algn="ctr">
              <a:lnSpc>
                <a:spcPct val="100000"/>
              </a:lnSpc>
            </a:pPr>
            <a:r>
              <a:rPr lang="en-GB" sz="2400" b="1" strike="noStrike" spc="-1" dirty="0">
                <a:solidFill>
                  <a:srgbClr val="FF9933"/>
                </a:solidFill>
                <a:latin typeface="Trebuchet MS"/>
                <a:ea typeface="Microsoft YaHei"/>
              </a:rPr>
              <a:t> </a:t>
            </a:r>
            <a:endParaRPr lang="en-GB" sz="2400" b="0" strike="noStrike" spc="-1" dirty="0">
              <a:latin typeface="Arial"/>
            </a:endParaRPr>
          </a:p>
        </p:txBody>
      </p:sp>
    </p:spTree>
  </p:cSld>
  <p:clrMapOvr>
    <a:masterClrMapping/>
  </p:clrMapOvr>
  <p:transition spd="med">
    <p:random/>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28" name="CustomShape 1"/>
          <p:cNvSpPr/>
          <p:nvPr/>
        </p:nvSpPr>
        <p:spPr>
          <a:xfrm>
            <a:off x="313510" y="876300"/>
            <a:ext cx="8503610" cy="4714604"/>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lvl="1">
              <a:spcBef>
                <a:spcPts val="400"/>
              </a:spcBef>
              <a:buClr>
                <a:srgbClr val="FF9933"/>
              </a:buClr>
              <a:buSzPct val="77000"/>
              <a:buFont typeface="Wingdings" charset="2"/>
              <a:buChar char=""/>
            </a:pPr>
            <a:r>
              <a:rPr lang="en-GB" b="1" spc="-1" dirty="0">
                <a:solidFill>
                  <a:srgbClr val="355D7E"/>
                </a:solidFill>
                <a:latin typeface="Trebuchet MS"/>
                <a:ea typeface="Microsoft YaHei"/>
              </a:rPr>
              <a:t> Το </a:t>
            </a:r>
            <a:r>
              <a:rPr lang="en-GB" b="1" spc="-1" dirty="0" err="1">
                <a:solidFill>
                  <a:srgbClr val="355D7E"/>
                </a:solidFill>
                <a:latin typeface="Trebuchet MS"/>
                <a:ea typeface="Microsoft YaHei"/>
              </a:rPr>
              <a:t>κοινωνικό</a:t>
            </a:r>
            <a:r>
              <a:rPr lang="en-GB" b="1" spc="-1" dirty="0">
                <a:solidFill>
                  <a:srgbClr val="355D7E"/>
                </a:solidFill>
                <a:latin typeface="Trebuchet MS"/>
                <a:ea typeface="Microsoft YaHei"/>
              </a:rPr>
              <a:t> μοντέλο </a:t>
            </a:r>
            <a:r>
              <a:rPr lang="en-GB" b="1" spc="-1" dirty="0" err="1">
                <a:solidFill>
                  <a:srgbClr val="355D7E"/>
                </a:solidFill>
                <a:latin typeface="Trebuchet MS"/>
                <a:ea typeface="Microsoft YaHei"/>
              </a:rPr>
              <a:t>θεωρεί</a:t>
            </a:r>
            <a:r>
              <a:rPr lang="en-GB" b="1" spc="-1" dirty="0">
                <a:solidFill>
                  <a:srgbClr val="355D7E"/>
                </a:solidFill>
                <a:latin typeface="Trebuchet MS"/>
                <a:ea typeface="Microsoft YaHei"/>
              </a:rPr>
              <a:t> </a:t>
            </a:r>
            <a:r>
              <a:rPr lang="en-GB" b="1" spc="-1" dirty="0" err="1">
                <a:solidFill>
                  <a:srgbClr val="355D7E"/>
                </a:solidFill>
                <a:latin typeface="Trebuchet MS"/>
                <a:ea typeface="Microsoft YaHei"/>
              </a:rPr>
              <a:t>ότι</a:t>
            </a:r>
            <a:r>
              <a:rPr lang="en-GB" b="1" spc="-1" dirty="0">
                <a:solidFill>
                  <a:srgbClr val="355D7E"/>
                </a:solidFill>
                <a:latin typeface="Trebuchet MS"/>
                <a:ea typeface="Microsoft YaHei"/>
              </a:rPr>
              <a:t> η «αναπ</a:t>
            </a:r>
            <a:r>
              <a:rPr lang="en-GB" b="1" spc="-1" dirty="0" err="1">
                <a:solidFill>
                  <a:srgbClr val="355D7E"/>
                </a:solidFill>
                <a:latin typeface="Trebuchet MS"/>
                <a:ea typeface="Microsoft YaHei"/>
              </a:rPr>
              <a:t>ηρί</a:t>
            </a:r>
            <a:r>
              <a:rPr lang="en-GB" b="1" spc="-1" dirty="0">
                <a:solidFill>
                  <a:srgbClr val="355D7E"/>
                </a:solidFill>
                <a:latin typeface="Trebuchet MS"/>
                <a:ea typeface="Microsoft YaHei"/>
              </a:rPr>
              <a:t>α» είναι κοινωνική κατασκευή, η κοινωνία είναι αυτή που «κατασκευάζει» την αναπηρία, εφόσον σχεδιάζει, οικοδομεί, παράγει και λειτουργεί, ως σημείο αναφοράς το πρότυπο του «μέσου-  φυσιολογικού»  ατόμου και όχι το σύνολο του πληθυσμού. </a:t>
            </a:r>
          </a:p>
          <a:p>
            <a:pPr lvl="2">
              <a:spcBef>
                <a:spcPts val="400"/>
              </a:spcBef>
              <a:buClr>
                <a:srgbClr val="FF9933"/>
              </a:buClr>
              <a:buSzPct val="77000"/>
            </a:pPr>
            <a:endParaRPr lang="en-GB" b="1" spc="-1" dirty="0">
              <a:solidFill>
                <a:srgbClr val="355D7E"/>
              </a:solidFill>
              <a:latin typeface="Trebuchet MS"/>
              <a:ea typeface="Microsoft YaHei"/>
            </a:endParaRPr>
          </a:p>
          <a:p>
            <a:pPr lvl="1">
              <a:spcBef>
                <a:spcPts val="400"/>
              </a:spcBef>
              <a:buClr>
                <a:srgbClr val="FF9933"/>
              </a:buClr>
              <a:buSzPct val="77000"/>
              <a:buFont typeface="Wingdings" charset="2"/>
              <a:buChar char=""/>
            </a:pPr>
            <a:r>
              <a:rPr lang="en-GB" b="1" spc="-1" dirty="0">
                <a:solidFill>
                  <a:srgbClr val="355D7E"/>
                </a:solidFill>
                <a:latin typeface="Trebuchet MS"/>
                <a:ea typeface="Microsoft YaHei"/>
              </a:rPr>
              <a:t> </a:t>
            </a:r>
            <a:r>
              <a:rPr lang="en-GB" b="1" spc="-1" dirty="0" err="1">
                <a:solidFill>
                  <a:srgbClr val="355D7E"/>
                </a:solidFill>
                <a:latin typeface="Trebuchet MS"/>
                <a:ea typeface="Microsoft YaHei"/>
              </a:rPr>
              <a:t>Με</a:t>
            </a:r>
            <a:r>
              <a:rPr lang="en-GB" b="1" spc="-1" dirty="0">
                <a:solidFill>
                  <a:srgbClr val="355D7E"/>
                </a:solidFill>
                <a:latin typeface="Trebuchet MS"/>
                <a:ea typeface="Microsoft YaHei"/>
              </a:rPr>
              <a:t> </a:t>
            </a:r>
            <a:r>
              <a:rPr lang="en-GB" b="1" spc="-1" dirty="0" err="1">
                <a:solidFill>
                  <a:srgbClr val="355D7E"/>
                </a:solidFill>
                <a:latin typeface="Trebuchet MS"/>
                <a:ea typeface="Microsoft YaHei"/>
              </a:rPr>
              <a:t>τον</a:t>
            </a:r>
            <a:r>
              <a:rPr lang="en-GB" b="1" spc="-1" dirty="0">
                <a:solidFill>
                  <a:srgbClr val="355D7E"/>
                </a:solidFill>
                <a:latin typeface="Trebuchet MS"/>
                <a:ea typeface="Microsoft YaHei"/>
              </a:rPr>
              <a:t> </a:t>
            </a:r>
            <a:r>
              <a:rPr lang="en-GB" b="1" spc="-1" dirty="0" err="1">
                <a:solidFill>
                  <a:srgbClr val="355D7E"/>
                </a:solidFill>
                <a:latin typeface="Trebuchet MS"/>
                <a:ea typeface="Microsoft YaHei"/>
              </a:rPr>
              <a:t>τρό</a:t>
            </a:r>
            <a:r>
              <a:rPr lang="en-GB" b="1" spc="-1" dirty="0">
                <a:solidFill>
                  <a:srgbClr val="355D7E"/>
                </a:solidFill>
                <a:latin typeface="Trebuchet MS"/>
                <a:ea typeface="Microsoft YaHei"/>
              </a:rPr>
              <a:t>πο αυτό αποκλείει όλους όσους δεν εμπίπτουν στον «μέσο όρο» και δεν ανταποκρίνονται στις προδιαγραφές του υποτιθέμενου «φυσιολογικού».</a:t>
            </a:r>
          </a:p>
          <a:p>
            <a:pPr>
              <a:spcBef>
                <a:spcPts val="400"/>
              </a:spcBef>
            </a:pPr>
            <a:endParaRPr lang="en-GB" b="1" spc="-1" dirty="0">
              <a:solidFill>
                <a:srgbClr val="355D7E"/>
              </a:solidFill>
              <a:latin typeface="Trebuchet MS"/>
              <a:ea typeface="Microsoft YaHei"/>
            </a:endParaRPr>
          </a:p>
          <a:p>
            <a:pPr lvl="1">
              <a:spcBef>
                <a:spcPts val="400"/>
              </a:spcBef>
              <a:buClr>
                <a:srgbClr val="FF9933"/>
              </a:buClr>
              <a:buSzPct val="77000"/>
              <a:buFont typeface="Wingdings" charset="2"/>
              <a:buChar char=""/>
            </a:pPr>
            <a:r>
              <a:rPr lang="en-GB" b="1" spc="-1" dirty="0">
                <a:solidFill>
                  <a:srgbClr val="355D7E"/>
                </a:solidFill>
                <a:latin typeface="Trebuchet MS"/>
                <a:ea typeface="Microsoft YaHei"/>
              </a:rPr>
              <a:t> Η </a:t>
            </a:r>
            <a:r>
              <a:rPr lang="en-GB" b="1" spc="-1" dirty="0" err="1">
                <a:solidFill>
                  <a:srgbClr val="355D7E"/>
                </a:solidFill>
                <a:latin typeface="Trebuchet MS"/>
                <a:ea typeface="Microsoft YaHei"/>
              </a:rPr>
              <a:t>δυσλειτουργί</a:t>
            </a:r>
            <a:r>
              <a:rPr lang="en-GB" b="1" spc="-1" dirty="0">
                <a:solidFill>
                  <a:srgbClr val="355D7E"/>
                </a:solidFill>
                <a:latin typeface="Trebuchet MS"/>
                <a:ea typeface="Microsoft YaHei"/>
              </a:rPr>
              <a:t>α που αντιμετωπίζουν τα άτομα με αναπηρία ουσιαστικά δεν οφείλεται στους ατομικούς λειτουργικούς περιορισμούς, αλλά προέρχεται από τον  τρόπο με τον οποίο η κοινωνία σχεδιάζεται και λειτουργεί, μη λαμβάνοντας υπόψη τις ιδιαιτερότητες των ατόμων με αναπηρία. </a:t>
            </a:r>
          </a:p>
        </p:txBody>
      </p:sp>
      <p:sp>
        <p:nvSpPr>
          <p:cNvPr id="129" name="CustomShape 2"/>
          <p:cNvSpPr/>
          <p:nvPr/>
        </p:nvSpPr>
        <p:spPr>
          <a:xfrm>
            <a:off x="1043640" y="176040"/>
            <a:ext cx="7773480" cy="825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b"/>
          <a:lstStyle/>
          <a:p>
            <a:pPr>
              <a:lnSpc>
                <a:spcPct val="100000"/>
              </a:lnSpc>
            </a:pPr>
            <a:endParaRPr lang="en-GB" sz="1800" b="0" strike="noStrike" spc="-1">
              <a:latin typeface="Arial"/>
            </a:endParaRPr>
          </a:p>
          <a:p>
            <a:pPr>
              <a:lnSpc>
                <a:spcPct val="100000"/>
              </a:lnSpc>
            </a:pPr>
            <a:endParaRPr lang="en-GB" sz="1800" b="0" strike="noStrike" spc="-1">
              <a:latin typeface="Arial"/>
            </a:endParaRPr>
          </a:p>
        </p:txBody>
      </p:sp>
      <p:sp>
        <p:nvSpPr>
          <p:cNvPr id="130" name="CustomShape 3"/>
          <p:cNvSpPr/>
          <p:nvPr/>
        </p:nvSpPr>
        <p:spPr>
          <a:xfrm>
            <a:off x="428760" y="214200"/>
            <a:ext cx="8143560" cy="4563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GB" sz="2400" b="1" strike="noStrike" spc="-1" dirty="0">
                <a:solidFill>
                  <a:srgbClr val="FF9933"/>
                </a:solidFill>
                <a:latin typeface="Trebuchet MS"/>
                <a:ea typeface="Microsoft YaHei"/>
              </a:rPr>
              <a:t>Το </a:t>
            </a:r>
            <a:r>
              <a:rPr lang="en-GB" sz="2400" b="1" strike="noStrike" spc="-1" dirty="0" err="1">
                <a:solidFill>
                  <a:srgbClr val="FF9933"/>
                </a:solidFill>
                <a:latin typeface="Trebuchet MS"/>
                <a:ea typeface="Microsoft YaHei"/>
              </a:rPr>
              <a:t>κοινωνικό</a:t>
            </a:r>
            <a:r>
              <a:rPr lang="en-GB" sz="2400" b="1" strike="noStrike" spc="-1" dirty="0">
                <a:solidFill>
                  <a:srgbClr val="FF9933"/>
                </a:solidFill>
                <a:latin typeface="Trebuchet MS"/>
                <a:ea typeface="Microsoft YaHei"/>
              </a:rPr>
              <a:t> μοντέλο</a:t>
            </a:r>
            <a:r>
              <a:rPr dirty="0"/>
              <a:t/>
            </a:r>
            <a:br>
              <a:rPr dirty="0"/>
            </a:br>
            <a:endParaRPr lang="en-GB" sz="2400" b="0" strike="noStrike" spc="-1" dirty="0">
              <a:latin typeface="Arial"/>
            </a:endParaRPr>
          </a:p>
          <a:p>
            <a:pPr algn="ctr">
              <a:lnSpc>
                <a:spcPct val="100000"/>
              </a:lnSpc>
            </a:pPr>
            <a:r>
              <a:rPr lang="en-GB" sz="2400" b="1" strike="noStrike" spc="-1" dirty="0">
                <a:solidFill>
                  <a:srgbClr val="FF9933"/>
                </a:solidFill>
                <a:latin typeface="Trebuchet MS"/>
                <a:ea typeface="Microsoft YaHei"/>
              </a:rPr>
              <a:t> </a:t>
            </a:r>
            <a:endParaRPr lang="en-GB" sz="2400" b="0" strike="noStrike" spc="-1" dirty="0">
              <a:latin typeface="Arial"/>
            </a:endParaRPr>
          </a:p>
          <a:p>
            <a:pPr algn="ctr">
              <a:lnSpc>
                <a:spcPct val="100000"/>
              </a:lnSpc>
            </a:pPr>
            <a:endParaRPr lang="en-GB" sz="2400" b="0" strike="noStrike" spc="-1" dirty="0">
              <a:latin typeface="Arial"/>
            </a:endParaRPr>
          </a:p>
          <a:p>
            <a:pPr algn="ctr">
              <a:lnSpc>
                <a:spcPct val="100000"/>
              </a:lnSpc>
            </a:pPr>
            <a:endParaRPr lang="en-GB" sz="2400" b="0" strike="noStrike" spc="-1" dirty="0">
              <a:latin typeface="Arial"/>
            </a:endParaRPr>
          </a:p>
          <a:p>
            <a:pPr algn="ctr">
              <a:lnSpc>
                <a:spcPct val="100000"/>
              </a:lnSpc>
            </a:pPr>
            <a:endParaRPr lang="en-GB" sz="2400" b="0" strike="noStrike" spc="-1" dirty="0">
              <a:latin typeface="Arial"/>
            </a:endParaRPr>
          </a:p>
        </p:txBody>
      </p:sp>
    </p:spTree>
  </p:cSld>
  <p:clrMapOvr>
    <a:masterClrMapping/>
  </p:clrMapOvr>
  <p:transition spd="med">
    <p:random/>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31" name="CustomShape 1"/>
          <p:cNvSpPr/>
          <p:nvPr/>
        </p:nvSpPr>
        <p:spPr>
          <a:xfrm>
            <a:off x="357120" y="743160"/>
            <a:ext cx="8329320" cy="54061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lvl="1" algn="just">
              <a:spcBef>
                <a:spcPts val="349"/>
              </a:spcBef>
              <a:buClr>
                <a:srgbClr val="FF9933"/>
              </a:buClr>
              <a:buSzPct val="77000"/>
              <a:buFont typeface="Wingdings" charset="2"/>
              <a:buChar char=""/>
            </a:pPr>
            <a:r>
              <a:rPr lang="en-GB" sz="2000" b="0" strike="noStrike" spc="-1" dirty="0">
                <a:solidFill>
                  <a:srgbClr val="355D7E"/>
                </a:solidFill>
                <a:latin typeface="Trebuchet MS"/>
                <a:ea typeface="Microsoft YaHei"/>
              </a:rPr>
              <a:t> π.χ. </a:t>
            </a:r>
            <a:r>
              <a:rPr lang="en-GB" sz="2000" b="0" strike="noStrike" spc="-1" dirty="0" err="1">
                <a:solidFill>
                  <a:srgbClr val="355D7E"/>
                </a:solidFill>
                <a:latin typeface="Trebuchet MS"/>
                <a:ea typeface="Microsoft YaHei"/>
              </a:rPr>
              <a:t>οι</a:t>
            </a:r>
            <a:r>
              <a:rPr lang="en-GB" sz="2000" b="0" strike="noStrike" spc="-1" dirty="0">
                <a:solidFill>
                  <a:srgbClr val="355D7E"/>
                </a:solidFill>
                <a:latin typeface="Trebuchet MS"/>
                <a:ea typeface="Microsoft YaHei"/>
              </a:rPr>
              <a:t> </a:t>
            </a:r>
            <a:r>
              <a:rPr lang="en-GB" sz="2000" b="0" strike="noStrike" spc="-1" dirty="0" err="1">
                <a:solidFill>
                  <a:srgbClr val="355D7E"/>
                </a:solidFill>
                <a:latin typeface="Trebuchet MS"/>
                <a:ea typeface="Microsoft YaHei"/>
              </a:rPr>
              <a:t>ράμ</a:t>
            </a:r>
            <a:r>
              <a:rPr lang="en-GB" sz="2000" b="0" strike="noStrike" spc="-1" dirty="0">
                <a:solidFill>
                  <a:srgbClr val="355D7E"/>
                </a:solidFill>
                <a:latin typeface="Trebuchet MS"/>
                <a:ea typeface="Microsoft YaHei"/>
              </a:rPr>
              <a:t>πες, μετριάζουν τα προβλήματα των κινητικά αναπήρων </a:t>
            </a:r>
            <a:endParaRPr lang="en-GB" sz="2000" b="0" strike="noStrike" spc="-1" dirty="0">
              <a:latin typeface="Arial"/>
            </a:endParaRPr>
          </a:p>
          <a:p>
            <a:pPr lvl="1" algn="just">
              <a:spcBef>
                <a:spcPts val="349"/>
              </a:spcBef>
              <a:buClr>
                <a:srgbClr val="FF9933"/>
              </a:buClr>
              <a:buSzPct val="77000"/>
              <a:buFont typeface="Wingdings" charset="2"/>
              <a:buChar char=""/>
            </a:pPr>
            <a:r>
              <a:rPr lang="en-GB" sz="2000" b="0" strike="noStrike" spc="-1" dirty="0">
                <a:solidFill>
                  <a:srgbClr val="355D7E"/>
                </a:solidFill>
                <a:latin typeface="Trebuchet MS"/>
                <a:ea typeface="Microsoft YaHei"/>
              </a:rPr>
              <a:t> η </a:t>
            </a:r>
            <a:r>
              <a:rPr lang="en-GB" sz="2000" b="0" strike="noStrike" spc="-1" dirty="0" err="1">
                <a:solidFill>
                  <a:srgbClr val="355D7E"/>
                </a:solidFill>
                <a:latin typeface="Trebuchet MS"/>
                <a:ea typeface="Microsoft YaHei"/>
              </a:rPr>
              <a:t>γρ</a:t>
            </a:r>
            <a:r>
              <a:rPr lang="en-GB" sz="2000" b="0" strike="noStrike" spc="-1" dirty="0">
                <a:solidFill>
                  <a:srgbClr val="355D7E"/>
                </a:solidFill>
                <a:latin typeface="Trebuchet MS"/>
                <a:ea typeface="Microsoft YaHei"/>
              </a:rPr>
              <a:t>αφή Braille(Μπράιγ) των ατόμων με τύφλωση  </a:t>
            </a:r>
            <a:endParaRPr lang="en-GB" sz="2000" b="0" strike="noStrike" spc="-1" dirty="0">
              <a:latin typeface="Arial"/>
            </a:endParaRPr>
          </a:p>
          <a:p>
            <a:pPr lvl="1" algn="just">
              <a:spcBef>
                <a:spcPts val="349"/>
              </a:spcBef>
              <a:buClr>
                <a:srgbClr val="FF9933"/>
              </a:buClr>
              <a:buSzPct val="77000"/>
              <a:buFont typeface="Wingdings" charset="2"/>
              <a:buChar char=""/>
            </a:pPr>
            <a:r>
              <a:rPr lang="en-GB" sz="2000" b="0" strike="noStrike" spc="-1" dirty="0">
                <a:solidFill>
                  <a:srgbClr val="355D7E"/>
                </a:solidFill>
                <a:latin typeface="Trebuchet MS"/>
                <a:ea typeface="Microsoft YaHei"/>
              </a:rPr>
              <a:t> τα </a:t>
            </a:r>
            <a:r>
              <a:rPr lang="en-GB" sz="2000" b="0" strike="noStrike" spc="-1" dirty="0" err="1">
                <a:solidFill>
                  <a:srgbClr val="355D7E"/>
                </a:solidFill>
                <a:latin typeface="Trebuchet MS"/>
                <a:ea typeface="Microsoft YaHei"/>
              </a:rPr>
              <a:t>ηχητικά</a:t>
            </a:r>
            <a:r>
              <a:rPr lang="en-GB" sz="2000" b="0" strike="noStrike" spc="-1" dirty="0">
                <a:solidFill>
                  <a:srgbClr val="355D7E"/>
                </a:solidFill>
                <a:latin typeface="Trebuchet MS"/>
                <a:ea typeface="Microsoft YaHei"/>
              </a:rPr>
              <a:t> </a:t>
            </a:r>
            <a:r>
              <a:rPr lang="en-GB" sz="2000" b="0" strike="noStrike" spc="-1" dirty="0" err="1">
                <a:solidFill>
                  <a:srgbClr val="355D7E"/>
                </a:solidFill>
                <a:latin typeface="Trebuchet MS"/>
                <a:ea typeface="Microsoft YaHei"/>
              </a:rPr>
              <a:t>σήμ</a:t>
            </a:r>
            <a:r>
              <a:rPr lang="en-GB" sz="2000" b="0" strike="noStrike" spc="-1" dirty="0">
                <a:solidFill>
                  <a:srgbClr val="355D7E"/>
                </a:solidFill>
                <a:latin typeface="Trebuchet MS"/>
                <a:ea typeface="Microsoft YaHei"/>
              </a:rPr>
              <a:t>ατα, οι διερμηνείς νοηματικής, των ατόμων με   κώφωση </a:t>
            </a:r>
            <a:endParaRPr lang="en-GB" sz="2000" b="0" strike="noStrike" spc="-1" dirty="0">
              <a:latin typeface="Arial"/>
            </a:endParaRPr>
          </a:p>
          <a:p>
            <a:pPr lvl="1" algn="just">
              <a:spcBef>
                <a:spcPts val="349"/>
              </a:spcBef>
              <a:buClr>
                <a:srgbClr val="FF9933"/>
              </a:buClr>
              <a:buSzPct val="77000"/>
              <a:buFont typeface="Wingdings" charset="2"/>
              <a:buChar char=""/>
            </a:pPr>
            <a:r>
              <a:rPr lang="en-GB" sz="2000" b="0" strike="noStrike" spc="-1" dirty="0">
                <a:solidFill>
                  <a:srgbClr val="355D7E"/>
                </a:solidFill>
                <a:latin typeface="Trebuchet MS"/>
                <a:ea typeface="Microsoft YaHei"/>
              </a:rPr>
              <a:t> και π</a:t>
            </a:r>
            <a:r>
              <a:rPr lang="en-GB" sz="2000" b="0" strike="noStrike" spc="-1" dirty="0" err="1">
                <a:solidFill>
                  <a:srgbClr val="355D7E"/>
                </a:solidFill>
                <a:latin typeface="Trebuchet MS"/>
                <a:ea typeface="Microsoft YaHei"/>
              </a:rPr>
              <a:t>άρ</a:t>
            </a:r>
            <a:r>
              <a:rPr lang="en-GB" sz="2000" b="0" strike="noStrike" spc="-1" dirty="0">
                <a:solidFill>
                  <a:srgbClr val="355D7E"/>
                </a:solidFill>
                <a:latin typeface="Trebuchet MS"/>
                <a:ea typeface="Microsoft YaHei"/>
              </a:rPr>
              <a:t>α πολλά άλλα στοιχεία των υποδομών, κατασκευών, εξοπλισμού, τεχνολογικών μέσων και υπηρεσιών αντισταθμίζουν, εξισορροπούν τα προβλήματα των ατόμων με αναπηρία.</a:t>
            </a:r>
            <a:endParaRPr lang="en-GB" sz="2000" b="0" strike="noStrike" spc="-1" dirty="0">
              <a:latin typeface="Arial"/>
            </a:endParaRPr>
          </a:p>
          <a:p>
            <a:pPr lvl="1" algn="just">
              <a:spcBef>
                <a:spcPts val="349"/>
              </a:spcBef>
              <a:buClr>
                <a:srgbClr val="FF9933"/>
              </a:buClr>
              <a:buSzPct val="77000"/>
              <a:buFont typeface="Wingdings" charset="2"/>
              <a:buChar char=""/>
            </a:pPr>
            <a:r>
              <a:rPr lang="en-GB" sz="2000" b="0" strike="noStrike" spc="-1" dirty="0" smtClean="0">
                <a:solidFill>
                  <a:srgbClr val="355D7E"/>
                </a:solidFill>
                <a:latin typeface="Trebuchet MS"/>
                <a:ea typeface="Microsoft YaHei"/>
              </a:rPr>
              <a:t> </a:t>
            </a:r>
            <a:r>
              <a:rPr lang="en-GB" sz="2000" b="0" strike="noStrike" spc="-1" dirty="0">
                <a:solidFill>
                  <a:srgbClr val="355D7E"/>
                </a:solidFill>
                <a:latin typeface="Trebuchet MS"/>
                <a:ea typeface="Microsoft YaHei"/>
              </a:rPr>
              <a:t>Η βα</a:t>
            </a:r>
            <a:r>
              <a:rPr lang="en-GB" sz="2000" b="0" strike="noStrike" spc="-1" dirty="0" err="1">
                <a:solidFill>
                  <a:srgbClr val="355D7E"/>
                </a:solidFill>
                <a:latin typeface="Trebuchet MS"/>
                <a:ea typeface="Microsoft YaHei"/>
              </a:rPr>
              <a:t>σική</a:t>
            </a:r>
            <a:r>
              <a:rPr lang="en-GB" sz="2000" b="0" strike="noStrike" spc="-1" dirty="0">
                <a:solidFill>
                  <a:srgbClr val="355D7E"/>
                </a:solidFill>
                <a:latin typeface="Trebuchet MS"/>
                <a:ea typeface="Microsoft YaHei"/>
              </a:rPr>
              <a:t> </a:t>
            </a:r>
            <a:r>
              <a:rPr lang="en-GB" sz="2000" b="0" strike="noStrike" spc="-1" dirty="0" err="1">
                <a:solidFill>
                  <a:srgbClr val="355D7E"/>
                </a:solidFill>
                <a:latin typeface="Trebuchet MS"/>
                <a:ea typeface="Microsoft YaHei"/>
              </a:rPr>
              <a:t>ιδέ</a:t>
            </a:r>
            <a:r>
              <a:rPr lang="en-GB" sz="2000" b="0" strike="noStrike" spc="-1" dirty="0">
                <a:solidFill>
                  <a:srgbClr val="355D7E"/>
                </a:solidFill>
                <a:latin typeface="Trebuchet MS"/>
                <a:ea typeface="Microsoft YaHei"/>
              </a:rPr>
              <a:t>α του κοινωνικού μοντέλου έγκειται στο βαθμό που  </a:t>
            </a:r>
            <a:r>
              <a:rPr lang="en-GB" sz="2000" b="1" i="1" strike="noStrike" spc="-1" dirty="0">
                <a:solidFill>
                  <a:srgbClr val="355D7E"/>
                </a:solidFill>
                <a:latin typeface="Trebuchet MS"/>
                <a:ea typeface="Microsoft YaHei"/>
              </a:rPr>
              <a:t>το περιβάλλον παρέχει τις κατάλληλες προϋποθέσεις</a:t>
            </a:r>
            <a:r>
              <a:rPr lang="en-GB" sz="2000" b="0" strike="noStrike" spc="-1" dirty="0">
                <a:solidFill>
                  <a:srgbClr val="355D7E"/>
                </a:solidFill>
                <a:latin typeface="Trebuchet MS"/>
                <a:ea typeface="Microsoft YaHei"/>
              </a:rPr>
              <a:t> (υποδομές, εξοπλισμός, υπηρεσίες κ.ά.) αυτό έχει σαν αποτέλεσμα να μειώνονται  τα εμπόδια που προέρχονται από τις ατομικές δυσλειτουργίες. </a:t>
            </a:r>
            <a:endParaRPr lang="en-GB" sz="2000" b="0" strike="noStrike" spc="-1" dirty="0">
              <a:latin typeface="Arial"/>
            </a:endParaRPr>
          </a:p>
          <a:p>
            <a:pPr lvl="1" algn="just">
              <a:spcBef>
                <a:spcPts val="349"/>
              </a:spcBef>
              <a:buClr>
                <a:srgbClr val="FF9933"/>
              </a:buClr>
              <a:buSzPct val="77000"/>
              <a:buFont typeface="Wingdings" charset="2"/>
              <a:buChar char=""/>
            </a:pPr>
            <a:r>
              <a:rPr lang="en-GB" sz="2000" b="0" strike="noStrike" spc="-1" dirty="0">
                <a:solidFill>
                  <a:srgbClr val="355D7E"/>
                </a:solidFill>
                <a:latin typeface="Trebuchet MS"/>
                <a:ea typeface="Microsoft YaHei"/>
              </a:rPr>
              <a:t> </a:t>
            </a:r>
            <a:r>
              <a:rPr lang="en-GB" sz="2000" b="1" i="1" strike="noStrike" spc="-1" dirty="0">
                <a:solidFill>
                  <a:srgbClr val="21409A"/>
                </a:solidFill>
                <a:latin typeface="Trebuchet MS"/>
                <a:ea typeface="Microsoft YaHei"/>
              </a:rPr>
              <a:t>Το α</a:t>
            </a:r>
            <a:r>
              <a:rPr lang="en-GB" sz="2000" b="1" i="1" strike="noStrike" spc="-1" dirty="0" err="1">
                <a:solidFill>
                  <a:srgbClr val="21409A"/>
                </a:solidFill>
                <a:latin typeface="Trebuchet MS"/>
                <a:ea typeface="Microsoft YaHei"/>
              </a:rPr>
              <a:t>τομικό</a:t>
            </a:r>
            <a:r>
              <a:rPr lang="en-GB" sz="2000" b="1" i="1" strike="noStrike" spc="-1" dirty="0">
                <a:solidFill>
                  <a:srgbClr val="21409A"/>
                </a:solidFill>
                <a:latin typeface="Trebuchet MS"/>
                <a:ea typeface="Microsoft YaHei"/>
              </a:rPr>
              <a:t> π</a:t>
            </a:r>
            <a:r>
              <a:rPr lang="en-GB" sz="2000" b="1" i="1" strike="noStrike" spc="-1" dirty="0" err="1">
                <a:solidFill>
                  <a:srgbClr val="21409A"/>
                </a:solidFill>
                <a:latin typeface="Trebuchet MS"/>
                <a:ea typeface="Microsoft YaHei"/>
              </a:rPr>
              <a:t>ρό</a:t>
            </a:r>
            <a:r>
              <a:rPr lang="en-GB" sz="2000" b="1" i="1" strike="noStrike" spc="-1" dirty="0">
                <a:solidFill>
                  <a:srgbClr val="21409A"/>
                </a:solidFill>
                <a:latin typeface="Trebuchet MS"/>
                <a:ea typeface="Microsoft YaHei"/>
              </a:rPr>
              <a:t>βλημα αντιμετωπίζεται ή μετριάζεται με την κατάλληλη κατασκευή του χώρου, τη χρήση εξοπλισμού και την παροχή υπηρεσιών </a:t>
            </a:r>
            <a:endParaRPr lang="en-GB" sz="2000" b="0" strike="noStrike" spc="-1" dirty="0">
              <a:latin typeface="Arial"/>
            </a:endParaRPr>
          </a:p>
          <a:p>
            <a:pPr algn="just">
              <a:lnSpc>
                <a:spcPct val="100000"/>
              </a:lnSpc>
              <a:spcBef>
                <a:spcPts val="349"/>
              </a:spcBef>
            </a:pPr>
            <a:endParaRPr lang="en-GB" sz="2000" b="0" strike="noStrike" spc="-1" dirty="0">
              <a:latin typeface="Arial"/>
            </a:endParaRPr>
          </a:p>
          <a:p>
            <a:pPr algn="just">
              <a:lnSpc>
                <a:spcPct val="100000"/>
              </a:lnSpc>
              <a:spcBef>
                <a:spcPts val="349"/>
              </a:spcBef>
            </a:pPr>
            <a:endParaRPr lang="en-GB" sz="2000" b="0" strike="noStrike" spc="-1" dirty="0">
              <a:latin typeface="Arial"/>
            </a:endParaRPr>
          </a:p>
          <a:p>
            <a:pPr algn="just">
              <a:lnSpc>
                <a:spcPct val="100000"/>
              </a:lnSpc>
              <a:spcBef>
                <a:spcPts val="349"/>
              </a:spcBef>
            </a:pPr>
            <a:endParaRPr lang="en-GB" sz="2000" b="0" strike="noStrike" spc="-1" dirty="0">
              <a:latin typeface="Arial"/>
            </a:endParaRPr>
          </a:p>
          <a:p>
            <a:pPr algn="just">
              <a:lnSpc>
                <a:spcPct val="100000"/>
              </a:lnSpc>
              <a:spcBef>
                <a:spcPts val="349"/>
              </a:spcBef>
            </a:pPr>
            <a:endParaRPr lang="en-GB" sz="2000" b="0" strike="noStrike" spc="-1" dirty="0">
              <a:latin typeface="Arial"/>
            </a:endParaRPr>
          </a:p>
          <a:p>
            <a:pPr algn="just">
              <a:lnSpc>
                <a:spcPct val="100000"/>
              </a:lnSpc>
              <a:spcBef>
                <a:spcPts val="349"/>
              </a:spcBef>
            </a:pPr>
            <a:endParaRPr lang="en-GB" sz="2000" b="0" strike="noStrike" spc="-1" dirty="0">
              <a:latin typeface="Arial"/>
            </a:endParaRPr>
          </a:p>
        </p:txBody>
      </p:sp>
      <p:sp>
        <p:nvSpPr>
          <p:cNvPr id="133" name="CustomShape 3"/>
          <p:cNvSpPr/>
          <p:nvPr/>
        </p:nvSpPr>
        <p:spPr>
          <a:xfrm>
            <a:off x="357120" y="210300"/>
            <a:ext cx="7773480" cy="41454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b"/>
          <a:lstStyle/>
          <a:p>
            <a:pPr algn="ctr"/>
            <a:r>
              <a:rPr lang="en-GB" sz="2400" b="1" spc="-1" dirty="0">
                <a:solidFill>
                  <a:srgbClr val="FF9933"/>
                </a:solidFill>
                <a:latin typeface="Trebuchet MS"/>
                <a:ea typeface="Microsoft YaHei"/>
              </a:rPr>
              <a:t>Το </a:t>
            </a:r>
            <a:r>
              <a:rPr lang="en-GB" sz="2400" b="1" spc="-1" dirty="0" err="1">
                <a:solidFill>
                  <a:srgbClr val="FF9933"/>
                </a:solidFill>
                <a:latin typeface="Trebuchet MS"/>
                <a:ea typeface="Microsoft YaHei"/>
              </a:rPr>
              <a:t>κοινωνικό</a:t>
            </a:r>
            <a:r>
              <a:rPr lang="en-GB" sz="2400" b="1" spc="-1" dirty="0">
                <a:solidFill>
                  <a:srgbClr val="FF9933"/>
                </a:solidFill>
                <a:latin typeface="Trebuchet MS"/>
                <a:ea typeface="Microsoft YaHei"/>
              </a:rPr>
              <a:t> μοντέλο</a:t>
            </a:r>
          </a:p>
        </p:txBody>
      </p:sp>
    </p:spTree>
  </p:cSld>
  <p:clrMapOvr>
    <a:masterClrMapping/>
  </p:clrMapOvr>
  <p:transition spd="med">
    <p:random/>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37" name="CustomShape 1"/>
          <p:cNvSpPr/>
          <p:nvPr/>
        </p:nvSpPr>
        <p:spPr>
          <a:xfrm>
            <a:off x="383400" y="980640"/>
            <a:ext cx="8329320" cy="48794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spcBef>
                <a:spcPts val="349"/>
              </a:spcBef>
            </a:pPr>
            <a:r>
              <a:rPr lang="en-GB" sz="2400" b="0" strike="noStrike" spc="-1" dirty="0">
                <a:solidFill>
                  <a:srgbClr val="355D7E"/>
                </a:solidFill>
                <a:latin typeface="Trebuchet MS"/>
                <a:ea typeface="Microsoft YaHei"/>
              </a:rPr>
              <a:t>H αναπ</a:t>
            </a:r>
            <a:r>
              <a:rPr lang="en-GB" sz="2400" b="0" strike="noStrike" spc="-1" dirty="0" err="1">
                <a:solidFill>
                  <a:srgbClr val="355D7E"/>
                </a:solidFill>
                <a:latin typeface="Trebuchet MS"/>
                <a:ea typeface="Microsoft YaHei"/>
              </a:rPr>
              <a:t>ηρί</a:t>
            </a:r>
            <a:r>
              <a:rPr lang="en-GB" sz="2400" b="0" strike="noStrike" spc="-1" dirty="0">
                <a:solidFill>
                  <a:srgbClr val="355D7E"/>
                </a:solidFill>
                <a:latin typeface="Trebuchet MS"/>
                <a:ea typeface="Microsoft YaHei"/>
              </a:rPr>
              <a:t>α αντιμετωπίζεται στο πλαίσιο των ανθρωπίνων δικαιωμάτων από τα τέλη της δεκαετίας του 1960. Η επ</a:t>
            </a:r>
            <a:r>
              <a:rPr lang="en-GB" sz="2400" b="0" strike="noStrike" spc="-1" dirty="0" err="1">
                <a:solidFill>
                  <a:srgbClr val="355D7E"/>
                </a:solidFill>
                <a:latin typeface="Trebuchet MS"/>
                <a:ea typeface="Microsoft YaHei"/>
              </a:rPr>
              <a:t>ίδρ</a:t>
            </a:r>
            <a:r>
              <a:rPr lang="en-GB" sz="2400" b="0" strike="noStrike" spc="-1" dirty="0">
                <a:solidFill>
                  <a:srgbClr val="355D7E"/>
                </a:solidFill>
                <a:latin typeface="Trebuchet MS"/>
                <a:ea typeface="Microsoft YaHei"/>
              </a:rPr>
              <a:t>αση του κοινωνικού μοντέλου στις έννοιες, στις στάσεις και στις συμπεριφορές ήταν θεμελιακή. </a:t>
            </a:r>
            <a:endParaRPr lang="en-GB" sz="2400" b="0" strike="noStrike" spc="-1" dirty="0">
              <a:latin typeface="Arial"/>
            </a:endParaRPr>
          </a:p>
          <a:p>
            <a:pPr algn="just">
              <a:lnSpc>
                <a:spcPct val="100000"/>
              </a:lnSpc>
              <a:spcBef>
                <a:spcPts val="349"/>
              </a:spcBef>
            </a:pPr>
            <a:endParaRPr lang="en-GB" sz="2400" b="0" strike="noStrike" spc="-1" dirty="0">
              <a:latin typeface="Arial"/>
            </a:endParaRPr>
          </a:p>
          <a:p>
            <a:pPr algn="just">
              <a:lnSpc>
                <a:spcPct val="100000"/>
              </a:lnSpc>
              <a:spcBef>
                <a:spcPts val="349"/>
              </a:spcBef>
            </a:pPr>
            <a:r>
              <a:rPr lang="en-GB" sz="2400" b="0" strike="noStrike" spc="-1" dirty="0" err="1">
                <a:solidFill>
                  <a:srgbClr val="355D7E"/>
                </a:solidFill>
                <a:latin typeface="Trebuchet MS"/>
                <a:ea typeface="Microsoft YaHei"/>
              </a:rPr>
              <a:t>Σύγχρονες</a:t>
            </a:r>
            <a:r>
              <a:rPr lang="en-GB" sz="2400" b="0" strike="noStrike" spc="-1" dirty="0">
                <a:solidFill>
                  <a:srgbClr val="355D7E"/>
                </a:solidFill>
                <a:latin typeface="Trebuchet MS"/>
                <a:ea typeface="Microsoft YaHei"/>
              </a:rPr>
              <a:t> α</a:t>
            </a:r>
            <a:r>
              <a:rPr lang="en-GB" sz="2400" b="0" strike="noStrike" spc="-1" dirty="0" err="1">
                <a:solidFill>
                  <a:srgbClr val="355D7E"/>
                </a:solidFill>
                <a:latin typeface="Trebuchet MS"/>
                <a:ea typeface="Microsoft YaHei"/>
              </a:rPr>
              <a:t>ρχές</a:t>
            </a:r>
            <a:r>
              <a:rPr lang="en-GB" sz="2400" b="0" strike="noStrike" spc="-1" dirty="0">
                <a:solidFill>
                  <a:srgbClr val="355D7E"/>
                </a:solidFill>
                <a:latin typeface="Trebuchet MS"/>
                <a:ea typeface="Microsoft YaHei"/>
              </a:rPr>
              <a:t> </a:t>
            </a:r>
            <a:r>
              <a:rPr lang="en-GB" sz="2400" b="0" strike="noStrike" spc="-1" dirty="0" err="1">
                <a:solidFill>
                  <a:srgbClr val="355D7E"/>
                </a:solidFill>
                <a:latin typeface="Trebuchet MS"/>
                <a:ea typeface="Microsoft YaHei"/>
              </a:rPr>
              <a:t>οι</a:t>
            </a:r>
            <a:r>
              <a:rPr lang="en-GB" sz="2400" b="0" strike="noStrike" spc="-1" dirty="0">
                <a:solidFill>
                  <a:srgbClr val="355D7E"/>
                </a:solidFill>
                <a:latin typeface="Trebuchet MS"/>
                <a:ea typeface="Microsoft YaHei"/>
              </a:rPr>
              <a:t> οπ</a:t>
            </a:r>
            <a:r>
              <a:rPr lang="en-GB" sz="2400" b="0" strike="noStrike" spc="-1" dirty="0" err="1">
                <a:solidFill>
                  <a:srgbClr val="355D7E"/>
                </a:solidFill>
                <a:latin typeface="Trebuchet MS"/>
                <a:ea typeface="Microsoft YaHei"/>
              </a:rPr>
              <a:t>οίες</a:t>
            </a:r>
            <a:r>
              <a:rPr lang="en-GB" sz="2400" b="0" strike="noStrike" spc="-1" dirty="0">
                <a:solidFill>
                  <a:srgbClr val="355D7E"/>
                </a:solidFill>
                <a:latin typeface="Trebuchet MS"/>
                <a:ea typeface="Microsoft YaHei"/>
              </a:rPr>
              <a:t>  </a:t>
            </a:r>
            <a:r>
              <a:rPr lang="en-GB" sz="2400" b="0" strike="noStrike" spc="-1" dirty="0" err="1">
                <a:solidFill>
                  <a:srgbClr val="355D7E"/>
                </a:solidFill>
                <a:latin typeface="Trebuchet MS"/>
                <a:ea typeface="Microsoft YaHei"/>
              </a:rPr>
              <a:t>διέ</a:t>
            </a:r>
            <a:r>
              <a:rPr lang="en-GB" sz="2400" b="0" strike="noStrike" spc="-1" dirty="0">
                <a:solidFill>
                  <a:srgbClr val="355D7E"/>
                </a:solidFill>
                <a:latin typeface="Trebuchet MS"/>
                <a:ea typeface="Microsoft YaHei"/>
              </a:rPr>
              <a:t>πουν το ζήτημα της αναπηρίας είναι </a:t>
            </a:r>
            <a:endParaRPr lang="en-GB" sz="2400" b="0" strike="noStrike" spc="-1" dirty="0">
              <a:latin typeface="Arial"/>
            </a:endParaRPr>
          </a:p>
          <a:p>
            <a:pPr algn="just">
              <a:lnSpc>
                <a:spcPct val="100000"/>
              </a:lnSpc>
              <a:spcBef>
                <a:spcPts val="349"/>
              </a:spcBef>
            </a:pPr>
            <a:r>
              <a:rPr lang="en-GB" sz="2400" b="0" strike="noStrike" spc="-1" dirty="0">
                <a:solidFill>
                  <a:srgbClr val="355D7E"/>
                </a:solidFill>
                <a:latin typeface="Trebuchet MS"/>
                <a:ea typeface="Microsoft YaHei"/>
              </a:rPr>
              <a:t>η α</a:t>
            </a:r>
            <a:r>
              <a:rPr lang="en-GB" sz="2400" b="0" strike="noStrike" spc="-1" dirty="0" err="1">
                <a:solidFill>
                  <a:srgbClr val="355D7E"/>
                </a:solidFill>
                <a:latin typeface="Trebuchet MS"/>
                <a:ea typeface="Microsoft YaHei"/>
              </a:rPr>
              <a:t>ρχή</a:t>
            </a:r>
            <a:r>
              <a:rPr lang="en-GB" sz="2400" b="0" strike="noStrike" spc="-1" dirty="0">
                <a:solidFill>
                  <a:srgbClr val="355D7E"/>
                </a:solidFill>
                <a:latin typeface="Trebuchet MS"/>
                <a:ea typeface="Microsoft YaHei"/>
              </a:rPr>
              <a:t> </a:t>
            </a:r>
            <a:r>
              <a:rPr lang="en-GB" sz="2400" b="0" strike="noStrike" spc="-1" dirty="0" err="1">
                <a:solidFill>
                  <a:srgbClr val="355D7E"/>
                </a:solidFill>
                <a:latin typeface="Trebuchet MS"/>
                <a:ea typeface="Microsoft YaHei"/>
              </a:rPr>
              <a:t>της</a:t>
            </a:r>
            <a:r>
              <a:rPr lang="en-GB" sz="2400" b="0" strike="noStrike" spc="-1" dirty="0">
                <a:solidFill>
                  <a:srgbClr val="355D7E"/>
                </a:solidFill>
                <a:latin typeface="Trebuchet MS"/>
                <a:ea typeface="Microsoft YaHei"/>
              </a:rPr>
              <a:t> </a:t>
            </a:r>
            <a:r>
              <a:rPr lang="en-GB" sz="2400" b="1" strike="noStrike" spc="-1" dirty="0" err="1">
                <a:solidFill>
                  <a:srgbClr val="355D7E"/>
                </a:solidFill>
                <a:latin typeface="Trebuchet MS"/>
                <a:ea typeface="Microsoft YaHei"/>
              </a:rPr>
              <a:t>ισότητ</a:t>
            </a:r>
            <a:r>
              <a:rPr lang="en-GB" sz="2400" b="1" strike="noStrike" spc="-1" dirty="0">
                <a:solidFill>
                  <a:srgbClr val="355D7E"/>
                </a:solidFill>
                <a:latin typeface="Trebuchet MS"/>
                <a:ea typeface="Microsoft YaHei"/>
              </a:rPr>
              <a:t>ας </a:t>
            </a:r>
            <a:endParaRPr lang="en-GB" sz="2400" b="0" strike="noStrike" spc="-1" dirty="0">
              <a:latin typeface="Arial"/>
            </a:endParaRPr>
          </a:p>
          <a:p>
            <a:pPr algn="just">
              <a:lnSpc>
                <a:spcPct val="100000"/>
              </a:lnSpc>
              <a:spcBef>
                <a:spcPts val="349"/>
              </a:spcBef>
            </a:pPr>
            <a:r>
              <a:rPr lang="en-GB" sz="2400" b="0" strike="noStrike" spc="-1" dirty="0">
                <a:solidFill>
                  <a:srgbClr val="355D7E"/>
                </a:solidFill>
                <a:latin typeface="Trebuchet MS"/>
                <a:ea typeface="Microsoft YaHei"/>
              </a:rPr>
              <a:t>η α</a:t>
            </a:r>
            <a:r>
              <a:rPr lang="en-GB" sz="2400" b="0" strike="noStrike" spc="-1" dirty="0" err="1">
                <a:solidFill>
                  <a:srgbClr val="355D7E"/>
                </a:solidFill>
                <a:latin typeface="Trebuchet MS"/>
                <a:ea typeface="Microsoft YaHei"/>
              </a:rPr>
              <a:t>ρχή</a:t>
            </a:r>
            <a:r>
              <a:rPr lang="en-GB" sz="2400" b="0" strike="noStrike" spc="-1" dirty="0">
                <a:solidFill>
                  <a:srgbClr val="355D7E"/>
                </a:solidFill>
                <a:latin typeface="Trebuchet MS"/>
                <a:ea typeface="Microsoft YaHei"/>
              </a:rPr>
              <a:t> </a:t>
            </a:r>
            <a:r>
              <a:rPr lang="en-GB" sz="2400" b="0" strike="noStrike" spc="-1" dirty="0" err="1">
                <a:solidFill>
                  <a:srgbClr val="355D7E"/>
                </a:solidFill>
                <a:latin typeface="Trebuchet MS"/>
                <a:ea typeface="Microsoft YaHei"/>
              </a:rPr>
              <a:t>της</a:t>
            </a:r>
            <a:r>
              <a:rPr lang="en-GB" sz="2400" b="1" strike="noStrike" spc="-1" dirty="0">
                <a:solidFill>
                  <a:srgbClr val="355D7E"/>
                </a:solidFill>
                <a:latin typeface="Trebuchet MS"/>
                <a:ea typeface="Microsoft YaHei"/>
              </a:rPr>
              <a:t> συμμετοχής  </a:t>
            </a:r>
            <a:endParaRPr lang="en-GB" sz="2400" b="0" strike="noStrike" spc="-1" dirty="0">
              <a:latin typeface="Arial"/>
            </a:endParaRPr>
          </a:p>
          <a:p>
            <a:pPr algn="just">
              <a:lnSpc>
                <a:spcPct val="100000"/>
              </a:lnSpc>
              <a:spcBef>
                <a:spcPts val="349"/>
              </a:spcBef>
            </a:pPr>
            <a:r>
              <a:rPr lang="en-GB" sz="2400" b="0" strike="noStrike" spc="-1" dirty="0">
                <a:solidFill>
                  <a:srgbClr val="355D7E"/>
                </a:solidFill>
                <a:latin typeface="Trebuchet MS"/>
                <a:ea typeface="Microsoft YaHei"/>
              </a:rPr>
              <a:t>ο </a:t>
            </a:r>
            <a:r>
              <a:rPr lang="en-GB" sz="2400" b="1" strike="noStrike" spc="-1" dirty="0">
                <a:solidFill>
                  <a:srgbClr val="355D7E"/>
                </a:solidFill>
                <a:latin typeface="Trebuchet MS"/>
                <a:ea typeface="Microsoft YaHei"/>
              </a:rPr>
              <a:t>κα</a:t>
            </a:r>
            <a:r>
              <a:rPr lang="en-GB" sz="2400" b="1" strike="noStrike" spc="-1" dirty="0" err="1">
                <a:solidFill>
                  <a:srgbClr val="355D7E"/>
                </a:solidFill>
                <a:latin typeface="Trebuchet MS"/>
                <a:ea typeface="Microsoft YaHei"/>
              </a:rPr>
              <a:t>θολικός</a:t>
            </a:r>
            <a:r>
              <a:rPr lang="en-GB" sz="2400" b="1" strike="noStrike" spc="-1" dirty="0">
                <a:solidFill>
                  <a:srgbClr val="355D7E"/>
                </a:solidFill>
                <a:latin typeface="Trebuchet MS"/>
                <a:ea typeface="Microsoft YaHei"/>
              </a:rPr>
              <a:t> </a:t>
            </a:r>
            <a:r>
              <a:rPr lang="en-GB" sz="2400" b="1" strike="noStrike" spc="-1" dirty="0" err="1">
                <a:solidFill>
                  <a:srgbClr val="355D7E"/>
                </a:solidFill>
                <a:latin typeface="Trebuchet MS"/>
                <a:ea typeface="Microsoft YaHei"/>
              </a:rPr>
              <a:t>σχεδι</a:t>
            </a:r>
            <a:r>
              <a:rPr lang="en-GB" sz="2400" b="1" strike="noStrike" spc="-1" dirty="0">
                <a:solidFill>
                  <a:srgbClr val="355D7E"/>
                </a:solidFill>
                <a:latin typeface="Trebuchet MS"/>
                <a:ea typeface="Microsoft YaHei"/>
              </a:rPr>
              <a:t>ασμός  </a:t>
            </a:r>
            <a:endParaRPr lang="en-GB" sz="2400" b="0" strike="noStrike" spc="-1" dirty="0">
              <a:latin typeface="Arial"/>
            </a:endParaRPr>
          </a:p>
          <a:p>
            <a:pPr algn="just">
              <a:lnSpc>
                <a:spcPct val="100000"/>
              </a:lnSpc>
              <a:spcBef>
                <a:spcPts val="349"/>
              </a:spcBef>
            </a:pPr>
            <a:r>
              <a:rPr lang="en-GB" sz="2400" b="0" strike="noStrike" spc="-1" dirty="0">
                <a:solidFill>
                  <a:srgbClr val="355D7E"/>
                </a:solidFill>
                <a:latin typeface="Trebuchet MS"/>
                <a:ea typeface="Microsoft YaHei"/>
              </a:rPr>
              <a:t>η</a:t>
            </a:r>
            <a:r>
              <a:rPr lang="en-GB" sz="2400" b="1" strike="noStrike" spc="-1" dirty="0">
                <a:solidFill>
                  <a:srgbClr val="355D7E"/>
                </a:solidFill>
                <a:latin typeface="Trebuchet MS"/>
                <a:ea typeface="Microsoft YaHei"/>
              </a:rPr>
              <a:t> π</a:t>
            </a:r>
            <a:r>
              <a:rPr lang="en-GB" sz="2400" b="1" strike="noStrike" spc="-1" dirty="0" err="1">
                <a:solidFill>
                  <a:srgbClr val="355D7E"/>
                </a:solidFill>
                <a:latin typeface="Trebuchet MS"/>
                <a:ea typeface="Microsoft YaHei"/>
              </a:rPr>
              <a:t>ρόσ</a:t>
            </a:r>
            <a:r>
              <a:rPr lang="en-GB" sz="2400" b="1" strike="noStrike" spc="-1" dirty="0">
                <a:solidFill>
                  <a:srgbClr val="355D7E"/>
                </a:solidFill>
                <a:latin typeface="Trebuchet MS"/>
                <a:ea typeface="Microsoft YaHei"/>
              </a:rPr>
              <a:t>βαση</a:t>
            </a:r>
            <a:r>
              <a:rPr lang="en-GB" sz="2400" b="0" strike="noStrike" spc="-1" dirty="0">
                <a:solidFill>
                  <a:srgbClr val="355D7E"/>
                </a:solidFill>
                <a:latin typeface="Trebuchet MS"/>
                <a:ea typeface="Microsoft YaHei"/>
              </a:rPr>
              <a:t>  </a:t>
            </a:r>
            <a:endParaRPr lang="en-GB" sz="2400" b="0" strike="noStrike" spc="-1" dirty="0">
              <a:latin typeface="Arial"/>
            </a:endParaRPr>
          </a:p>
          <a:p>
            <a:pPr algn="just">
              <a:lnSpc>
                <a:spcPct val="100000"/>
              </a:lnSpc>
              <a:spcBef>
                <a:spcPts val="349"/>
              </a:spcBef>
            </a:pPr>
            <a:r>
              <a:rPr lang="en-GB" sz="2400" b="0" strike="noStrike" spc="-1" dirty="0">
                <a:solidFill>
                  <a:srgbClr val="355D7E"/>
                </a:solidFill>
                <a:latin typeface="Trebuchet MS"/>
                <a:ea typeface="Microsoft YaHei"/>
              </a:rPr>
              <a:t>η </a:t>
            </a:r>
            <a:r>
              <a:rPr lang="en-GB" sz="2400" b="1" strike="noStrike" spc="-1" dirty="0">
                <a:solidFill>
                  <a:srgbClr val="355D7E"/>
                </a:solidFill>
                <a:latin typeface="Trebuchet MS"/>
                <a:ea typeface="Microsoft YaHei"/>
              </a:rPr>
              <a:t>π</a:t>
            </a:r>
            <a:r>
              <a:rPr lang="en-GB" sz="2400" b="1" strike="noStrike" spc="-1" dirty="0" err="1">
                <a:solidFill>
                  <a:srgbClr val="355D7E"/>
                </a:solidFill>
                <a:latin typeface="Trebuchet MS"/>
                <a:ea typeface="Microsoft YaHei"/>
              </a:rPr>
              <a:t>ροσ</a:t>
            </a:r>
            <a:r>
              <a:rPr lang="en-GB" sz="2400" b="1" strike="noStrike" spc="-1" dirty="0">
                <a:solidFill>
                  <a:srgbClr val="355D7E"/>
                </a:solidFill>
                <a:latin typeface="Trebuchet MS"/>
                <a:ea typeface="Microsoft YaHei"/>
              </a:rPr>
              <a:t>βασιμότητα  </a:t>
            </a:r>
            <a:endParaRPr lang="en-GB" sz="2400" b="0" strike="noStrike" spc="-1" dirty="0">
              <a:latin typeface="Arial"/>
            </a:endParaRPr>
          </a:p>
          <a:p>
            <a:pPr algn="just">
              <a:lnSpc>
                <a:spcPct val="100000"/>
              </a:lnSpc>
              <a:spcBef>
                <a:spcPts val="349"/>
              </a:spcBef>
            </a:pPr>
            <a:r>
              <a:rPr lang="en-GB" sz="2400" b="0" strike="noStrike" spc="-1" dirty="0" err="1">
                <a:solidFill>
                  <a:srgbClr val="355D7E"/>
                </a:solidFill>
                <a:latin typeface="Trebuchet MS"/>
                <a:ea typeface="Microsoft YaHei"/>
              </a:rPr>
              <a:t>οι</a:t>
            </a:r>
            <a:r>
              <a:rPr lang="en-GB" sz="2400" b="1" strike="noStrike" spc="-1" dirty="0">
                <a:solidFill>
                  <a:srgbClr val="355D7E"/>
                </a:solidFill>
                <a:latin typeface="Trebuchet MS"/>
                <a:ea typeface="Microsoft YaHei"/>
              </a:rPr>
              <a:t> </a:t>
            </a:r>
            <a:r>
              <a:rPr lang="en-GB" sz="2400" b="1" strike="noStrike" spc="-1" dirty="0" err="1">
                <a:solidFill>
                  <a:srgbClr val="355D7E"/>
                </a:solidFill>
                <a:latin typeface="Trebuchet MS"/>
                <a:ea typeface="Microsoft YaHei"/>
              </a:rPr>
              <a:t>εύλογες</a:t>
            </a:r>
            <a:r>
              <a:rPr lang="en-GB" sz="2400" b="1" strike="noStrike" spc="-1" dirty="0">
                <a:solidFill>
                  <a:srgbClr val="355D7E"/>
                </a:solidFill>
                <a:latin typeface="Trebuchet MS"/>
                <a:ea typeface="Microsoft YaHei"/>
              </a:rPr>
              <a:t> π</a:t>
            </a:r>
            <a:r>
              <a:rPr lang="en-GB" sz="2400" b="1" strike="noStrike" spc="-1" dirty="0" err="1">
                <a:solidFill>
                  <a:srgbClr val="355D7E"/>
                </a:solidFill>
                <a:latin typeface="Trebuchet MS"/>
                <a:ea typeface="Microsoft YaHei"/>
              </a:rPr>
              <a:t>ροσ</a:t>
            </a:r>
            <a:r>
              <a:rPr lang="en-GB" sz="2400" b="1" strike="noStrike" spc="-1" dirty="0">
                <a:solidFill>
                  <a:srgbClr val="355D7E"/>
                </a:solidFill>
                <a:latin typeface="Trebuchet MS"/>
                <a:ea typeface="Microsoft YaHei"/>
              </a:rPr>
              <a:t>αρμογές</a:t>
            </a:r>
            <a:r>
              <a:rPr lang="en-GB" sz="2400" b="0" strike="noStrike" spc="-1" dirty="0">
                <a:solidFill>
                  <a:srgbClr val="355D7E"/>
                </a:solidFill>
                <a:latin typeface="Trebuchet MS"/>
                <a:ea typeface="Microsoft YaHei"/>
              </a:rPr>
              <a:t>.</a:t>
            </a:r>
            <a:endParaRPr lang="en-GB" sz="2400" b="0" strike="noStrike" spc="-1" dirty="0">
              <a:latin typeface="Arial"/>
            </a:endParaRPr>
          </a:p>
          <a:p>
            <a:pPr algn="just">
              <a:lnSpc>
                <a:spcPct val="100000"/>
              </a:lnSpc>
              <a:spcBef>
                <a:spcPts val="349"/>
              </a:spcBef>
            </a:pPr>
            <a:r>
              <a:rPr lang="en-GB" sz="2400" b="0" strike="noStrike" spc="-1" dirty="0">
                <a:solidFill>
                  <a:srgbClr val="355D7E"/>
                </a:solidFill>
                <a:latin typeface="Trebuchet MS"/>
                <a:ea typeface="Microsoft YaHei"/>
              </a:rPr>
              <a:t>    </a:t>
            </a:r>
            <a:endParaRPr lang="en-GB" sz="2400" b="0" strike="noStrike" spc="-1" dirty="0">
              <a:latin typeface="Arial"/>
            </a:endParaRPr>
          </a:p>
          <a:p>
            <a:pPr algn="just">
              <a:lnSpc>
                <a:spcPct val="100000"/>
              </a:lnSpc>
              <a:spcBef>
                <a:spcPts val="349"/>
              </a:spcBef>
            </a:pPr>
            <a:endParaRPr lang="en-GB" sz="2400" b="0" strike="noStrike" spc="-1" dirty="0">
              <a:latin typeface="Arial"/>
            </a:endParaRPr>
          </a:p>
          <a:p>
            <a:pPr algn="just">
              <a:lnSpc>
                <a:spcPct val="100000"/>
              </a:lnSpc>
              <a:spcBef>
                <a:spcPts val="349"/>
              </a:spcBef>
            </a:pPr>
            <a:endParaRPr lang="en-GB" sz="2400" b="0" strike="noStrike" spc="-1" dirty="0">
              <a:latin typeface="Arial"/>
            </a:endParaRPr>
          </a:p>
          <a:p>
            <a:pPr algn="just">
              <a:lnSpc>
                <a:spcPct val="100000"/>
              </a:lnSpc>
              <a:spcBef>
                <a:spcPts val="349"/>
              </a:spcBef>
            </a:pPr>
            <a:endParaRPr lang="en-GB" sz="2400" b="0" strike="noStrike" spc="-1" dirty="0">
              <a:latin typeface="Arial"/>
            </a:endParaRPr>
          </a:p>
          <a:p>
            <a:pPr algn="just">
              <a:lnSpc>
                <a:spcPct val="100000"/>
              </a:lnSpc>
              <a:spcBef>
                <a:spcPts val="349"/>
              </a:spcBef>
            </a:pPr>
            <a:endParaRPr lang="en-GB" sz="2400" b="0" strike="noStrike" spc="-1" dirty="0">
              <a:latin typeface="Arial"/>
            </a:endParaRPr>
          </a:p>
          <a:p>
            <a:pPr algn="just">
              <a:lnSpc>
                <a:spcPct val="100000"/>
              </a:lnSpc>
              <a:spcBef>
                <a:spcPts val="349"/>
              </a:spcBef>
            </a:pPr>
            <a:r>
              <a:rPr lang="en-GB" sz="1800" b="1" i="1" strike="noStrike" spc="-1" dirty="0">
                <a:solidFill>
                  <a:srgbClr val="355D7E"/>
                </a:solidFill>
                <a:latin typeface="Trebuchet MS"/>
                <a:ea typeface="Microsoft YaHei"/>
              </a:rPr>
              <a:t> </a:t>
            </a:r>
            <a:endParaRPr lang="en-GB" sz="1800" b="0" strike="noStrike" spc="-1" dirty="0">
              <a:latin typeface="Arial"/>
            </a:endParaRPr>
          </a:p>
          <a:p>
            <a:pPr marL="252360" algn="just">
              <a:lnSpc>
                <a:spcPct val="100000"/>
              </a:lnSpc>
              <a:spcBef>
                <a:spcPts val="326"/>
              </a:spcBef>
            </a:pPr>
            <a:r>
              <a:rPr lang="en-GB" sz="1800" b="1" i="1" strike="noStrike" spc="-1" dirty="0">
                <a:solidFill>
                  <a:srgbClr val="355D7E"/>
                </a:solidFill>
                <a:latin typeface="Trebuchet MS"/>
                <a:ea typeface="Microsoft YaHei"/>
              </a:rPr>
              <a:t> </a:t>
            </a:r>
            <a:endParaRPr lang="en-GB" sz="1800" b="0" strike="noStrike" spc="-1" dirty="0">
              <a:latin typeface="Arial"/>
            </a:endParaRPr>
          </a:p>
          <a:p>
            <a:pPr marL="527040" indent="-271080" algn="just">
              <a:lnSpc>
                <a:spcPct val="100000"/>
              </a:lnSpc>
              <a:spcBef>
                <a:spcPts val="326"/>
              </a:spcBef>
            </a:pPr>
            <a:endParaRPr lang="en-GB" sz="1800" b="0" strike="noStrike" spc="-1" dirty="0">
              <a:latin typeface="Arial"/>
            </a:endParaRPr>
          </a:p>
          <a:p>
            <a:pPr marL="252360" algn="just">
              <a:lnSpc>
                <a:spcPct val="100000"/>
              </a:lnSpc>
              <a:spcBef>
                <a:spcPts val="326"/>
              </a:spcBef>
            </a:pPr>
            <a:r>
              <a:rPr lang="en-GB" sz="1800" b="0" strike="noStrike" spc="-1" dirty="0">
                <a:solidFill>
                  <a:srgbClr val="355D7E"/>
                </a:solidFill>
                <a:latin typeface="Trebuchet MS"/>
                <a:ea typeface="Microsoft YaHei"/>
              </a:rPr>
              <a:t> </a:t>
            </a:r>
            <a:endParaRPr lang="en-GB" sz="1800" b="0" strike="noStrike" spc="-1" dirty="0">
              <a:latin typeface="Arial"/>
            </a:endParaRPr>
          </a:p>
        </p:txBody>
      </p:sp>
      <p:sp>
        <p:nvSpPr>
          <p:cNvPr id="138" name="CustomShape 2"/>
          <p:cNvSpPr/>
          <p:nvPr/>
        </p:nvSpPr>
        <p:spPr>
          <a:xfrm>
            <a:off x="428760" y="214200"/>
            <a:ext cx="8143560" cy="1374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t/>
            </a:r>
            <a:br/>
            <a:endParaRPr lang="en-GB" sz="1800" b="0" strike="noStrike" spc="-1">
              <a:latin typeface="Arial"/>
            </a:endParaRPr>
          </a:p>
          <a:p>
            <a:pPr algn="ctr">
              <a:lnSpc>
                <a:spcPct val="100000"/>
              </a:lnSpc>
            </a:pPr>
            <a:r>
              <a:rPr lang="en-GB" sz="2400" b="1" strike="noStrike" spc="-1">
                <a:solidFill>
                  <a:srgbClr val="FF9933"/>
                </a:solidFill>
                <a:latin typeface="Trebuchet MS"/>
                <a:ea typeface="Microsoft YaHei"/>
              </a:rPr>
              <a:t> </a:t>
            </a:r>
            <a:endParaRPr lang="en-GB" sz="2400" b="0" strike="noStrike" spc="-1">
              <a:latin typeface="Arial"/>
            </a:endParaRPr>
          </a:p>
          <a:p>
            <a:pPr algn="ctr">
              <a:lnSpc>
                <a:spcPct val="100000"/>
              </a:lnSpc>
            </a:pPr>
            <a:endParaRPr lang="en-GB" sz="2400" b="0" strike="noStrike" spc="-1">
              <a:latin typeface="Arial"/>
            </a:endParaRPr>
          </a:p>
        </p:txBody>
      </p:sp>
      <p:sp>
        <p:nvSpPr>
          <p:cNvPr id="139" name="CustomShape 3"/>
          <p:cNvSpPr/>
          <p:nvPr/>
        </p:nvSpPr>
        <p:spPr>
          <a:xfrm>
            <a:off x="2856240" y="272160"/>
            <a:ext cx="338400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1" strike="noStrike" spc="-1">
                <a:solidFill>
                  <a:srgbClr val="F58220"/>
                </a:solidFill>
                <a:latin typeface="Trebuchet MS"/>
                <a:ea typeface="Microsoft YaHei"/>
              </a:rPr>
              <a:t>Βασικές  αρχές</a:t>
            </a:r>
            <a:endParaRPr lang="en-GB" sz="2800" b="0" strike="noStrike" spc="-1">
              <a:solidFill>
                <a:srgbClr val="F58220"/>
              </a:solidFill>
              <a:latin typeface="Arial"/>
            </a:endParaRPr>
          </a:p>
        </p:txBody>
      </p:sp>
    </p:spTree>
  </p:cSld>
  <p:clrMapOvr>
    <a:masterClrMapping/>
  </p:clrMapOvr>
  <p:transition spd="med">
    <p:random/>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2"/>
          <p:cNvPicPr/>
          <p:nvPr/>
        </p:nvPicPr>
        <p:blipFill>
          <a:blip r:embed="rId3"/>
          <a:stretch/>
        </p:blipFill>
        <p:spPr>
          <a:xfrm rot="14400">
            <a:off x="1813680" y="2963880"/>
            <a:ext cx="5740920" cy="2423880"/>
          </a:xfrm>
          <a:prstGeom prst="rect">
            <a:avLst/>
          </a:prstGeom>
          <a:ln>
            <a:noFill/>
          </a:ln>
        </p:spPr>
      </p:pic>
      <p:sp>
        <p:nvSpPr>
          <p:cNvPr id="141" name="CustomShape 1"/>
          <p:cNvSpPr/>
          <p:nvPr/>
        </p:nvSpPr>
        <p:spPr>
          <a:xfrm>
            <a:off x="251640" y="476640"/>
            <a:ext cx="8892000" cy="191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2400" b="1" strike="noStrike" spc="-1" dirty="0">
                <a:solidFill>
                  <a:srgbClr val="F58220"/>
                </a:solidFill>
                <a:latin typeface="Trebuchet MS"/>
                <a:ea typeface="Microsoft YaHei"/>
              </a:rPr>
              <a:t>Βα</a:t>
            </a:r>
            <a:r>
              <a:rPr lang="en-GB" sz="2400" b="1" strike="noStrike" spc="-1" dirty="0" err="1">
                <a:solidFill>
                  <a:srgbClr val="F58220"/>
                </a:solidFill>
                <a:latin typeface="Trebuchet MS"/>
                <a:ea typeface="Microsoft YaHei"/>
              </a:rPr>
              <a:t>σικές</a:t>
            </a:r>
            <a:r>
              <a:rPr lang="en-GB" sz="2400" b="1" strike="noStrike" spc="-1" dirty="0">
                <a:solidFill>
                  <a:srgbClr val="F58220"/>
                </a:solidFill>
                <a:latin typeface="Trebuchet MS"/>
                <a:ea typeface="Microsoft YaHei"/>
              </a:rPr>
              <a:t>  </a:t>
            </a:r>
            <a:r>
              <a:rPr lang="en-GB" sz="2400" b="1" strike="noStrike" spc="-1" dirty="0" err="1">
                <a:solidFill>
                  <a:srgbClr val="F58220"/>
                </a:solidFill>
                <a:latin typeface="Trebuchet MS"/>
                <a:ea typeface="Microsoft YaHei"/>
              </a:rPr>
              <a:t>Αρχές</a:t>
            </a:r>
            <a:endParaRPr lang="en-GB" sz="2400" b="0" strike="noStrike" spc="-1" dirty="0">
              <a:latin typeface="Arial"/>
            </a:endParaRPr>
          </a:p>
          <a:p>
            <a:pPr>
              <a:lnSpc>
                <a:spcPct val="100000"/>
              </a:lnSpc>
            </a:pPr>
            <a:endParaRPr lang="en-GB" sz="2400" b="0" strike="noStrike" spc="-1" dirty="0">
              <a:latin typeface="Arial"/>
            </a:endParaRPr>
          </a:p>
          <a:p>
            <a:pPr>
              <a:lnSpc>
                <a:spcPct val="100000"/>
              </a:lnSpc>
            </a:pPr>
            <a:r>
              <a:rPr lang="en-GB" sz="2400" b="1" strike="noStrike" spc="-1" dirty="0" err="1">
                <a:solidFill>
                  <a:srgbClr val="22228B"/>
                </a:solidFill>
                <a:latin typeface="Trebuchet MS"/>
                <a:ea typeface="Microsoft YaHei"/>
              </a:rPr>
              <a:t>Πρόσ</a:t>
            </a:r>
            <a:r>
              <a:rPr lang="en-GB" sz="2400" b="1" strike="noStrike" spc="-1" dirty="0">
                <a:solidFill>
                  <a:srgbClr val="22228B"/>
                </a:solidFill>
                <a:latin typeface="Trebuchet MS"/>
                <a:ea typeface="Microsoft YaHei"/>
              </a:rPr>
              <a:t>βαση</a:t>
            </a:r>
            <a:r>
              <a:rPr lang="en-GB" sz="2400" b="0" strike="noStrike" spc="-1" dirty="0">
                <a:solidFill>
                  <a:srgbClr val="22228B"/>
                </a:solidFill>
                <a:latin typeface="Trebuchet MS"/>
                <a:ea typeface="Microsoft YaHei"/>
              </a:rPr>
              <a:t> είναι η δυνατότητα ισότιμης συμμετοχής σε όλες τις πτυχές της κοινωνικής ζωής, (παραγωγική διαδικασία, εκπαίδευση, πολιτισμός, αθλητισμός κ.ά.)</a:t>
            </a:r>
            <a:endParaRPr lang="en-GB" sz="24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icture 2"/>
          <p:cNvPicPr/>
          <p:nvPr/>
        </p:nvPicPr>
        <p:blipFill>
          <a:blip r:embed="rId2"/>
          <a:stretch/>
        </p:blipFill>
        <p:spPr>
          <a:xfrm>
            <a:off x="4824000" y="3168360"/>
            <a:ext cx="3816000" cy="2967480"/>
          </a:xfrm>
          <a:prstGeom prst="rect">
            <a:avLst/>
          </a:prstGeom>
          <a:ln>
            <a:noFill/>
          </a:ln>
        </p:spPr>
      </p:pic>
      <p:sp>
        <p:nvSpPr>
          <p:cNvPr id="143" name="CustomShape 1"/>
          <p:cNvSpPr/>
          <p:nvPr/>
        </p:nvSpPr>
        <p:spPr>
          <a:xfrm>
            <a:off x="1008000" y="1441080"/>
            <a:ext cx="7560000" cy="405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spcBef>
                <a:spcPts val="349"/>
              </a:spcBef>
            </a:pPr>
            <a:r>
              <a:rPr lang="en-GB" sz="2000" b="0" strike="noStrike" spc="-1" dirty="0">
                <a:solidFill>
                  <a:srgbClr val="355D7E"/>
                </a:solidFill>
                <a:latin typeface="Trebuchet MS"/>
                <a:ea typeface="Microsoft YaHei"/>
              </a:rPr>
              <a:t>Η α</a:t>
            </a:r>
            <a:r>
              <a:rPr lang="en-GB" sz="2000" b="0" strike="noStrike" spc="-1" dirty="0" err="1">
                <a:solidFill>
                  <a:srgbClr val="355D7E"/>
                </a:solidFill>
                <a:latin typeface="Trebuchet MS"/>
                <a:ea typeface="Microsoft YaHei"/>
              </a:rPr>
              <a:t>ρχή</a:t>
            </a:r>
            <a:r>
              <a:rPr lang="en-GB" sz="2000" b="0" strike="noStrike" spc="-1" dirty="0">
                <a:solidFill>
                  <a:srgbClr val="355D7E"/>
                </a:solidFill>
                <a:latin typeface="Trebuchet MS"/>
                <a:ea typeface="Microsoft YaHei"/>
              </a:rPr>
              <a:t> </a:t>
            </a:r>
            <a:r>
              <a:rPr lang="en-GB" sz="2000" b="1" strike="noStrike" spc="-1" dirty="0" err="1">
                <a:solidFill>
                  <a:srgbClr val="355D7E"/>
                </a:solidFill>
                <a:latin typeface="Trebuchet MS"/>
                <a:ea typeface="Microsoft YaHei"/>
              </a:rPr>
              <a:t>της</a:t>
            </a:r>
            <a:r>
              <a:rPr lang="en-GB" sz="2000" b="1" strike="noStrike" spc="-1" dirty="0">
                <a:solidFill>
                  <a:srgbClr val="355D7E"/>
                </a:solidFill>
                <a:latin typeface="Trebuchet MS"/>
                <a:ea typeface="Microsoft YaHei"/>
              </a:rPr>
              <a:t> </a:t>
            </a:r>
            <a:r>
              <a:rPr lang="en-GB" sz="2000" b="1" strike="noStrike" spc="-1" dirty="0" err="1">
                <a:solidFill>
                  <a:srgbClr val="355D7E"/>
                </a:solidFill>
                <a:latin typeface="Trebuchet MS"/>
                <a:ea typeface="Microsoft YaHei"/>
              </a:rPr>
              <a:t>ίσης</a:t>
            </a:r>
            <a:r>
              <a:rPr lang="en-GB" sz="2000" b="1" strike="noStrike" spc="-1" dirty="0">
                <a:solidFill>
                  <a:srgbClr val="355D7E"/>
                </a:solidFill>
                <a:latin typeface="Trebuchet MS"/>
                <a:ea typeface="Microsoft YaHei"/>
              </a:rPr>
              <a:t>  συμμετοχής </a:t>
            </a:r>
            <a:r>
              <a:rPr lang="en-GB" sz="2000" b="0" strike="noStrike" spc="-1" dirty="0" err="1">
                <a:solidFill>
                  <a:srgbClr val="355D7E"/>
                </a:solidFill>
                <a:latin typeface="Trebuchet MS"/>
                <a:ea typeface="Microsoft YaHei"/>
              </a:rPr>
              <a:t>των</a:t>
            </a:r>
            <a:r>
              <a:rPr lang="en-GB" sz="2000" b="0" strike="noStrike" spc="-1" dirty="0">
                <a:solidFill>
                  <a:srgbClr val="355D7E"/>
                </a:solidFill>
                <a:latin typeface="Trebuchet MS"/>
                <a:ea typeface="Microsoft YaHei"/>
              </a:rPr>
              <a:t> α</a:t>
            </a:r>
            <a:r>
              <a:rPr lang="en-GB" sz="2000" b="0" strike="noStrike" spc="-1" dirty="0" err="1">
                <a:solidFill>
                  <a:srgbClr val="355D7E"/>
                </a:solidFill>
                <a:latin typeface="Trebuchet MS"/>
                <a:ea typeface="Microsoft YaHei"/>
              </a:rPr>
              <a:t>τόμων</a:t>
            </a:r>
            <a:r>
              <a:rPr lang="en-GB" sz="2000" b="0" strike="noStrike" spc="-1" dirty="0">
                <a:solidFill>
                  <a:srgbClr val="355D7E"/>
                </a:solidFill>
                <a:latin typeface="Trebuchet MS"/>
                <a:ea typeface="Microsoft YaHei"/>
              </a:rPr>
              <a:t> </a:t>
            </a:r>
            <a:r>
              <a:rPr lang="en-GB" sz="2000" b="0" strike="noStrike" spc="-1" dirty="0" err="1">
                <a:solidFill>
                  <a:srgbClr val="355D7E"/>
                </a:solidFill>
                <a:latin typeface="Trebuchet MS"/>
                <a:ea typeface="Microsoft YaHei"/>
              </a:rPr>
              <a:t>με</a:t>
            </a:r>
            <a:r>
              <a:rPr lang="en-GB" sz="2000" b="0" strike="noStrike" spc="-1" dirty="0">
                <a:solidFill>
                  <a:srgbClr val="355D7E"/>
                </a:solidFill>
                <a:latin typeface="Trebuchet MS"/>
                <a:ea typeface="Microsoft YaHei"/>
              </a:rPr>
              <a:t> αναπ</a:t>
            </a:r>
            <a:r>
              <a:rPr lang="en-GB" sz="2000" b="0" strike="noStrike" spc="-1" dirty="0" err="1">
                <a:solidFill>
                  <a:srgbClr val="355D7E"/>
                </a:solidFill>
                <a:latin typeface="Trebuchet MS"/>
                <a:ea typeface="Microsoft YaHei"/>
              </a:rPr>
              <a:t>ηρί</a:t>
            </a:r>
            <a:r>
              <a:rPr lang="en-GB" sz="2000" b="0" strike="noStrike" spc="-1" dirty="0">
                <a:solidFill>
                  <a:srgbClr val="355D7E"/>
                </a:solidFill>
                <a:latin typeface="Trebuchet MS"/>
                <a:ea typeface="Microsoft YaHei"/>
              </a:rPr>
              <a:t>α στην κοινωνία, μπορεί να πραγματοποιηθεί με την υπέρβαση των εμποδίων που δυσχεραίνουν την άσκηση των δικαιωμάτων των ατόμων με αναπηρία (ως φυσικών προσώπων, πολιτικών παραγόντων, καταναλωτών, σπουδαστών κ.λπ.).</a:t>
            </a:r>
            <a:endParaRPr lang="en-GB" sz="2000" b="0" strike="noStrike" spc="-1" dirty="0">
              <a:latin typeface="Arial"/>
            </a:endParaRPr>
          </a:p>
          <a:p>
            <a:pPr algn="just">
              <a:lnSpc>
                <a:spcPct val="100000"/>
              </a:lnSpc>
              <a:spcBef>
                <a:spcPts val="349"/>
              </a:spcBef>
            </a:pPr>
            <a:r>
              <a:rPr lang="en-GB" sz="2000" b="1" i="1" strike="noStrike" spc="-1" dirty="0">
                <a:solidFill>
                  <a:srgbClr val="003D73"/>
                </a:solidFill>
                <a:latin typeface="Trebuchet MS"/>
                <a:ea typeface="Microsoft YaHei"/>
              </a:rPr>
              <a:t>την </a:t>
            </a:r>
            <a:r>
              <a:rPr lang="en-GB" sz="2000" b="1" i="1" strike="noStrike" spc="-1" dirty="0" err="1">
                <a:solidFill>
                  <a:srgbClr val="003D73"/>
                </a:solidFill>
                <a:latin typeface="Trebuchet MS"/>
                <a:ea typeface="Microsoft YaHei"/>
              </a:rPr>
              <a:t>μετά</a:t>
            </a:r>
            <a:r>
              <a:rPr lang="en-GB" sz="2000" b="1" i="1" strike="noStrike" spc="-1" dirty="0">
                <a:solidFill>
                  <a:srgbClr val="003D73"/>
                </a:solidFill>
                <a:latin typeface="Trebuchet MS"/>
                <a:ea typeface="Microsoft YaHei"/>
              </a:rPr>
              <a:t>βαση από την</a:t>
            </a:r>
            <a:endParaRPr lang="en-GB" sz="2000" b="0" strike="noStrike" spc="-1" dirty="0">
              <a:latin typeface="Arial"/>
            </a:endParaRPr>
          </a:p>
          <a:p>
            <a:pPr algn="just">
              <a:lnSpc>
                <a:spcPct val="100000"/>
              </a:lnSpc>
              <a:spcBef>
                <a:spcPts val="349"/>
              </a:spcBef>
            </a:pPr>
            <a:r>
              <a:rPr lang="en-GB" sz="2000" b="1" i="1" strike="noStrike" spc="-1" dirty="0" err="1">
                <a:solidFill>
                  <a:srgbClr val="003D73"/>
                </a:solidFill>
                <a:latin typeface="Trebuchet MS"/>
                <a:ea typeface="Microsoft YaHei"/>
              </a:rPr>
              <a:t>ιδρυμ</a:t>
            </a:r>
            <a:r>
              <a:rPr lang="en-GB" sz="2000" b="1" i="1" strike="noStrike" spc="-1" dirty="0">
                <a:solidFill>
                  <a:srgbClr val="003D73"/>
                </a:solidFill>
                <a:latin typeface="Trebuchet MS"/>
                <a:ea typeface="Microsoft YaHei"/>
              </a:rPr>
              <a:t>ατική φροντίδα </a:t>
            </a:r>
            <a:endParaRPr lang="en-GB" sz="2000" b="0" strike="noStrike" spc="-1" dirty="0">
              <a:latin typeface="Arial"/>
            </a:endParaRPr>
          </a:p>
          <a:p>
            <a:pPr algn="just">
              <a:lnSpc>
                <a:spcPct val="100000"/>
              </a:lnSpc>
              <a:spcBef>
                <a:spcPts val="349"/>
              </a:spcBef>
            </a:pPr>
            <a:r>
              <a:rPr lang="en-GB" sz="2000" b="1" i="1" strike="noStrike" spc="-1" dirty="0" err="1">
                <a:solidFill>
                  <a:srgbClr val="003D73"/>
                </a:solidFill>
                <a:latin typeface="Trebuchet MS"/>
                <a:ea typeface="Microsoft YaHei"/>
              </a:rPr>
              <a:t>στην</a:t>
            </a:r>
            <a:r>
              <a:rPr lang="en-GB" sz="2000" b="1" i="1" strike="noStrike" spc="-1" dirty="0">
                <a:solidFill>
                  <a:srgbClr val="003D73"/>
                </a:solidFill>
                <a:latin typeface="Trebuchet MS"/>
                <a:ea typeface="Microsoft YaHei"/>
              </a:rPr>
              <a:t> α</a:t>
            </a:r>
            <a:r>
              <a:rPr lang="en-GB" sz="2000" b="1" i="1" strike="noStrike" spc="-1" dirty="0" err="1">
                <a:solidFill>
                  <a:srgbClr val="003D73"/>
                </a:solidFill>
                <a:latin typeface="Trebuchet MS"/>
                <a:ea typeface="Microsoft YaHei"/>
              </a:rPr>
              <a:t>νεξάρτητη</a:t>
            </a:r>
            <a:r>
              <a:rPr lang="en-GB" sz="2000" b="1" i="1" strike="noStrike" spc="-1" dirty="0">
                <a:solidFill>
                  <a:srgbClr val="003D73"/>
                </a:solidFill>
                <a:latin typeface="Trebuchet MS"/>
                <a:ea typeface="Microsoft YaHei"/>
              </a:rPr>
              <a:t> </a:t>
            </a:r>
            <a:r>
              <a:rPr lang="en-GB" sz="2000" b="1" i="1" strike="noStrike" spc="-1" dirty="0" err="1">
                <a:solidFill>
                  <a:srgbClr val="003D73"/>
                </a:solidFill>
                <a:latin typeface="Trebuchet MS"/>
                <a:ea typeface="Microsoft YaHei"/>
              </a:rPr>
              <a:t>δι</a:t>
            </a:r>
            <a:r>
              <a:rPr lang="en-GB" sz="2000" b="1" i="1" strike="noStrike" spc="-1" dirty="0">
                <a:solidFill>
                  <a:srgbClr val="003D73"/>
                </a:solidFill>
                <a:latin typeface="Trebuchet MS"/>
                <a:ea typeface="Microsoft YaHei"/>
              </a:rPr>
              <a:t>αβίωση,</a:t>
            </a:r>
            <a:endParaRPr lang="en-GB" sz="2000" b="0" strike="noStrike" spc="-1" dirty="0">
              <a:latin typeface="Arial"/>
            </a:endParaRPr>
          </a:p>
          <a:p>
            <a:pPr algn="just">
              <a:lnSpc>
                <a:spcPct val="100000"/>
              </a:lnSpc>
              <a:spcBef>
                <a:spcPts val="349"/>
              </a:spcBef>
            </a:pPr>
            <a:r>
              <a:rPr lang="en-GB" sz="2000" b="1" i="1" strike="noStrike" spc="-1" dirty="0">
                <a:solidFill>
                  <a:srgbClr val="003D73"/>
                </a:solidFill>
                <a:latin typeface="Trebuchet MS"/>
                <a:ea typeface="Microsoft YaHei"/>
              </a:rPr>
              <a:t>την </a:t>
            </a:r>
            <a:r>
              <a:rPr lang="en-GB" sz="2000" b="1" i="1" strike="noStrike" spc="-1" dirty="0" err="1">
                <a:solidFill>
                  <a:srgbClr val="003D73"/>
                </a:solidFill>
                <a:latin typeface="Trebuchet MS"/>
                <a:ea typeface="Microsoft YaHei"/>
              </a:rPr>
              <a:t>δι</a:t>
            </a:r>
            <a:r>
              <a:rPr lang="en-GB" sz="2000" b="1" i="1" strike="noStrike" spc="-1" dirty="0">
                <a:solidFill>
                  <a:srgbClr val="003D73"/>
                </a:solidFill>
                <a:latin typeface="Trebuchet MS"/>
                <a:ea typeface="Microsoft YaHei"/>
              </a:rPr>
              <a:t>ασφάλιση της </a:t>
            </a:r>
            <a:endParaRPr lang="en-GB" sz="2000" b="0" strike="noStrike" spc="-1" dirty="0">
              <a:latin typeface="Arial"/>
            </a:endParaRPr>
          </a:p>
          <a:p>
            <a:pPr algn="just">
              <a:lnSpc>
                <a:spcPct val="100000"/>
              </a:lnSpc>
              <a:spcBef>
                <a:spcPts val="349"/>
              </a:spcBef>
            </a:pPr>
            <a:r>
              <a:rPr lang="en-GB" sz="2000" b="1" i="1" strike="noStrike" spc="-1" dirty="0">
                <a:solidFill>
                  <a:srgbClr val="003D73"/>
                </a:solidFill>
                <a:latin typeface="Trebuchet MS"/>
                <a:ea typeface="Microsoft YaHei"/>
              </a:rPr>
              <a:t>π</a:t>
            </a:r>
            <a:r>
              <a:rPr lang="en-GB" sz="2000" b="1" i="1" strike="noStrike" spc="-1" dirty="0" err="1">
                <a:solidFill>
                  <a:srgbClr val="003D73"/>
                </a:solidFill>
                <a:latin typeface="Trebuchet MS"/>
                <a:ea typeface="Microsoft YaHei"/>
              </a:rPr>
              <a:t>ροσ</a:t>
            </a:r>
            <a:r>
              <a:rPr lang="en-GB" sz="2000" b="1" i="1" strike="noStrike" spc="-1" dirty="0">
                <a:solidFill>
                  <a:srgbClr val="003D73"/>
                </a:solidFill>
                <a:latin typeface="Trebuchet MS"/>
                <a:ea typeface="Microsoft YaHei"/>
              </a:rPr>
              <a:t>βασιμότητας σε </a:t>
            </a:r>
            <a:endParaRPr lang="en-GB" sz="2000" b="0" strike="noStrike" spc="-1" dirty="0">
              <a:latin typeface="Arial"/>
            </a:endParaRPr>
          </a:p>
          <a:p>
            <a:pPr algn="just">
              <a:lnSpc>
                <a:spcPct val="100000"/>
              </a:lnSpc>
              <a:spcBef>
                <a:spcPts val="349"/>
              </a:spcBef>
            </a:pPr>
            <a:r>
              <a:rPr lang="en-GB" sz="2000" b="1" i="1" strike="noStrike" spc="-1" dirty="0">
                <a:solidFill>
                  <a:srgbClr val="003D73"/>
                </a:solidFill>
                <a:latin typeface="Trebuchet MS"/>
                <a:ea typeface="Microsoft YaHei"/>
              </a:rPr>
              <a:t>υπ</a:t>
            </a:r>
            <a:r>
              <a:rPr lang="en-GB" sz="2000" b="1" i="1" strike="noStrike" spc="-1" dirty="0" err="1">
                <a:solidFill>
                  <a:srgbClr val="003D73"/>
                </a:solidFill>
                <a:latin typeface="Trebuchet MS"/>
                <a:ea typeface="Microsoft YaHei"/>
              </a:rPr>
              <a:t>οδομές</a:t>
            </a:r>
            <a:r>
              <a:rPr lang="en-GB" sz="2000" b="1" i="1" strike="noStrike" spc="-1" dirty="0">
                <a:solidFill>
                  <a:srgbClr val="003D73"/>
                </a:solidFill>
                <a:latin typeface="Trebuchet MS"/>
                <a:ea typeface="Microsoft YaHei"/>
              </a:rPr>
              <a:t>, υπ</a:t>
            </a:r>
            <a:r>
              <a:rPr lang="en-GB" sz="2000" b="1" i="1" strike="noStrike" spc="-1" dirty="0" err="1">
                <a:solidFill>
                  <a:srgbClr val="003D73"/>
                </a:solidFill>
                <a:latin typeface="Trebuchet MS"/>
                <a:ea typeface="Microsoft YaHei"/>
              </a:rPr>
              <a:t>ηρεσίες</a:t>
            </a:r>
            <a:r>
              <a:rPr lang="en-GB" sz="2000" b="1" i="1" strike="noStrike" spc="-1" dirty="0">
                <a:solidFill>
                  <a:srgbClr val="003D73"/>
                </a:solidFill>
                <a:latin typeface="Trebuchet MS"/>
                <a:ea typeface="Microsoft YaHei"/>
              </a:rPr>
              <a:t> </a:t>
            </a:r>
            <a:endParaRPr lang="en-GB" sz="2000" b="0" strike="noStrike" spc="-1" dirty="0">
              <a:latin typeface="Arial"/>
            </a:endParaRPr>
          </a:p>
          <a:p>
            <a:pPr algn="just">
              <a:lnSpc>
                <a:spcPct val="100000"/>
              </a:lnSpc>
              <a:spcBef>
                <a:spcPts val="349"/>
              </a:spcBef>
            </a:pPr>
            <a:r>
              <a:rPr lang="en-GB" sz="2000" b="1" i="1" strike="noStrike" spc="-1" dirty="0">
                <a:solidFill>
                  <a:srgbClr val="003D73"/>
                </a:solidFill>
                <a:latin typeface="Trebuchet MS"/>
                <a:ea typeface="Microsoft YaHei"/>
              </a:rPr>
              <a:t>και </a:t>
            </a:r>
            <a:r>
              <a:rPr lang="en-GB" sz="2000" b="1" i="1" strike="noStrike" spc="-1" dirty="0" err="1">
                <a:solidFill>
                  <a:srgbClr val="003D73"/>
                </a:solidFill>
                <a:latin typeface="Trebuchet MS"/>
                <a:ea typeface="Microsoft YaHei"/>
              </a:rPr>
              <a:t>εξο</a:t>
            </a:r>
            <a:r>
              <a:rPr lang="en-GB" sz="2000" b="1" i="1" strike="noStrike" spc="-1" dirty="0">
                <a:solidFill>
                  <a:srgbClr val="003D73"/>
                </a:solidFill>
                <a:latin typeface="Trebuchet MS"/>
                <a:ea typeface="Microsoft YaHei"/>
              </a:rPr>
              <a:t>πλισμό</a:t>
            </a:r>
            <a:endParaRPr lang="en-GB" sz="2000" b="0" strike="noStrike" spc="-1" dirty="0">
              <a:latin typeface="Arial"/>
            </a:endParaRPr>
          </a:p>
        </p:txBody>
      </p:sp>
      <p:pic>
        <p:nvPicPr>
          <p:cNvPr id="144" name="Picture 3"/>
          <p:cNvPicPr/>
          <p:nvPr/>
        </p:nvPicPr>
        <p:blipFill>
          <a:blip r:embed="rId3"/>
          <a:stretch/>
        </p:blipFill>
        <p:spPr>
          <a:xfrm>
            <a:off x="2555640" y="332640"/>
            <a:ext cx="2736000" cy="6300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2"/>
          <p:cNvPicPr/>
          <p:nvPr/>
        </p:nvPicPr>
        <p:blipFill>
          <a:blip r:embed="rId2"/>
          <a:stretch/>
        </p:blipFill>
        <p:spPr>
          <a:xfrm>
            <a:off x="4392000" y="3456000"/>
            <a:ext cx="4160880" cy="3210840"/>
          </a:xfrm>
          <a:prstGeom prst="rect">
            <a:avLst/>
          </a:prstGeom>
          <a:ln>
            <a:noFill/>
          </a:ln>
        </p:spPr>
      </p:pic>
      <p:sp>
        <p:nvSpPr>
          <p:cNvPr id="146" name="CustomShape 1"/>
          <p:cNvSpPr/>
          <p:nvPr/>
        </p:nvSpPr>
        <p:spPr>
          <a:xfrm>
            <a:off x="467640" y="1052640"/>
            <a:ext cx="8352720" cy="471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spcBef>
                <a:spcPts val="349"/>
              </a:spcBef>
            </a:pPr>
            <a:r>
              <a:rPr lang="en-GB" sz="2000" b="1" strike="noStrike" spc="-1" dirty="0" err="1">
                <a:solidFill>
                  <a:srgbClr val="355D7E"/>
                </a:solidFill>
                <a:latin typeface="Trebuchet MS"/>
                <a:ea typeface="Microsoft YaHei"/>
              </a:rPr>
              <a:t>Προσ</a:t>
            </a:r>
            <a:r>
              <a:rPr lang="en-GB" sz="2000" b="1" strike="noStrike" spc="-1" dirty="0">
                <a:solidFill>
                  <a:srgbClr val="355D7E"/>
                </a:solidFill>
                <a:latin typeface="Trebuchet MS"/>
                <a:ea typeface="Microsoft YaHei"/>
              </a:rPr>
              <a:t>βασιμότητα</a:t>
            </a:r>
            <a:r>
              <a:rPr lang="en-GB" sz="2000" b="0" strike="noStrike" spc="-1" dirty="0">
                <a:solidFill>
                  <a:srgbClr val="355D7E"/>
                </a:solidFill>
                <a:latin typeface="Trebuchet MS"/>
                <a:ea typeface="Microsoft YaHei"/>
              </a:rPr>
              <a:t> είναι το χαρακτηριστικό των υποδομών, αγαθών, υπηρεσιών, διαδικασιών και λειτουργιών του περιβάλλοντος μιας κοινωνίας που καθιστά εφικτή  την προσέγγιση και χρήση τους από όλα τα μέλη της με όρους αυτονομίας, ασφάλειας και άνεσης.</a:t>
            </a:r>
            <a:endParaRPr lang="en-GB" sz="2000" b="0" strike="noStrike" spc="-1" dirty="0">
              <a:latin typeface="Arial"/>
            </a:endParaRPr>
          </a:p>
          <a:p>
            <a:pPr algn="just">
              <a:lnSpc>
                <a:spcPct val="100000"/>
              </a:lnSpc>
              <a:spcBef>
                <a:spcPts val="349"/>
              </a:spcBef>
            </a:pPr>
            <a:r>
              <a:rPr lang="en-GB" sz="2000" b="0" strike="noStrike" spc="-1" dirty="0" err="1">
                <a:solidFill>
                  <a:srgbClr val="355D7E"/>
                </a:solidFill>
                <a:latin typeface="Trebuchet MS"/>
                <a:ea typeface="Microsoft YaHei"/>
              </a:rPr>
              <a:t>Προκειμένου</a:t>
            </a:r>
            <a:r>
              <a:rPr lang="en-GB" sz="2000" b="0" strike="noStrike" spc="-1" dirty="0">
                <a:solidFill>
                  <a:srgbClr val="355D7E"/>
                </a:solidFill>
                <a:latin typeface="Trebuchet MS"/>
                <a:ea typeface="Microsoft YaHei"/>
              </a:rPr>
              <a:t> να επ</a:t>
            </a:r>
            <a:r>
              <a:rPr lang="en-GB" sz="2000" b="0" strike="noStrike" spc="-1" dirty="0" err="1">
                <a:solidFill>
                  <a:srgbClr val="355D7E"/>
                </a:solidFill>
                <a:latin typeface="Trebuchet MS"/>
                <a:ea typeface="Microsoft YaHei"/>
              </a:rPr>
              <a:t>ιτρέψουν</a:t>
            </a:r>
            <a:r>
              <a:rPr lang="en-GB" sz="2000" b="0" strike="noStrike" spc="-1" dirty="0">
                <a:solidFill>
                  <a:srgbClr val="355D7E"/>
                </a:solidFill>
                <a:latin typeface="Trebuchet MS"/>
                <a:ea typeface="Microsoft YaHei"/>
              </a:rPr>
              <a:t> </a:t>
            </a:r>
            <a:r>
              <a:rPr lang="en-GB" sz="2000" b="0" strike="noStrike" spc="-1" dirty="0" err="1">
                <a:solidFill>
                  <a:srgbClr val="355D7E"/>
                </a:solidFill>
                <a:latin typeface="Trebuchet MS"/>
                <a:ea typeface="Microsoft YaHei"/>
              </a:rPr>
              <a:t>στ</a:t>
            </a:r>
            <a:r>
              <a:rPr lang="en-GB" sz="2000" b="0" strike="noStrike" spc="-1" dirty="0">
                <a:solidFill>
                  <a:srgbClr val="355D7E"/>
                </a:solidFill>
                <a:latin typeface="Trebuchet MS"/>
                <a:ea typeface="Microsoft YaHei"/>
              </a:rPr>
              <a:t>α άτομα με αναπηρίες να ζουν ανεξάρτητα και να συμμετέχουν πλήρως σε όλες τις πτυχές της ζωής, τα Κράτη λαμβάνουν κατάλληλα μέτρα προκειμένου </a:t>
            </a:r>
            <a:endParaRPr lang="en-GB" sz="2000" b="0" strike="noStrike" spc="-1" dirty="0">
              <a:latin typeface="Arial"/>
            </a:endParaRPr>
          </a:p>
          <a:p>
            <a:pPr algn="just">
              <a:lnSpc>
                <a:spcPct val="100000"/>
              </a:lnSpc>
              <a:spcBef>
                <a:spcPts val="349"/>
              </a:spcBef>
            </a:pPr>
            <a:r>
              <a:rPr lang="en-GB" sz="2000" b="1" strike="noStrike" spc="-1" dirty="0">
                <a:solidFill>
                  <a:srgbClr val="21409A"/>
                </a:solidFill>
                <a:latin typeface="Trebuchet MS"/>
                <a:ea typeface="Microsoft YaHei"/>
              </a:rPr>
              <a:t>να </a:t>
            </a:r>
            <a:r>
              <a:rPr lang="en-GB" sz="2000" b="1" strike="noStrike" spc="-1" dirty="0" err="1">
                <a:solidFill>
                  <a:srgbClr val="21409A"/>
                </a:solidFill>
                <a:latin typeface="Trebuchet MS"/>
                <a:ea typeface="Microsoft YaHei"/>
              </a:rPr>
              <a:t>δι</a:t>
            </a:r>
            <a:r>
              <a:rPr lang="en-GB" sz="2000" b="1" strike="noStrike" spc="-1" dirty="0">
                <a:solidFill>
                  <a:srgbClr val="21409A"/>
                </a:solidFill>
                <a:latin typeface="Trebuchet MS"/>
                <a:ea typeface="Microsoft YaHei"/>
              </a:rPr>
              <a:t>ασφαλίζουν </a:t>
            </a:r>
            <a:endParaRPr lang="en-GB" sz="2000" b="0" strike="noStrike" spc="-1" dirty="0">
              <a:latin typeface="Arial"/>
            </a:endParaRPr>
          </a:p>
          <a:p>
            <a:pPr algn="just">
              <a:lnSpc>
                <a:spcPct val="100000"/>
              </a:lnSpc>
              <a:spcBef>
                <a:spcPts val="349"/>
              </a:spcBef>
            </a:pPr>
            <a:r>
              <a:rPr lang="en-GB" sz="2000" b="1" strike="noStrike" spc="-1" dirty="0" err="1">
                <a:solidFill>
                  <a:srgbClr val="21409A"/>
                </a:solidFill>
                <a:latin typeface="Trebuchet MS"/>
                <a:ea typeface="Microsoft YaHei"/>
              </a:rPr>
              <a:t>στ</a:t>
            </a:r>
            <a:r>
              <a:rPr lang="en-GB" sz="2000" b="1" strike="noStrike" spc="-1" dirty="0">
                <a:solidFill>
                  <a:srgbClr val="21409A"/>
                </a:solidFill>
                <a:latin typeface="Trebuchet MS"/>
                <a:ea typeface="Microsoft YaHei"/>
              </a:rPr>
              <a:t>α άτομα με αναπηρίες </a:t>
            </a:r>
            <a:endParaRPr lang="en-GB" sz="2000" b="0" strike="noStrike" spc="-1" dirty="0">
              <a:latin typeface="Arial"/>
            </a:endParaRPr>
          </a:p>
          <a:p>
            <a:pPr algn="just">
              <a:lnSpc>
                <a:spcPct val="100000"/>
              </a:lnSpc>
              <a:spcBef>
                <a:spcPts val="349"/>
              </a:spcBef>
            </a:pPr>
            <a:r>
              <a:rPr lang="en-GB" sz="2000" b="1" strike="noStrike" spc="-1" dirty="0">
                <a:solidFill>
                  <a:srgbClr val="21409A"/>
                </a:solidFill>
                <a:latin typeface="Trebuchet MS"/>
                <a:ea typeface="Microsoft YaHei"/>
              </a:rPr>
              <a:t>την π</a:t>
            </a:r>
            <a:r>
              <a:rPr lang="en-GB" sz="2000" b="1" strike="noStrike" spc="-1" dirty="0" err="1">
                <a:solidFill>
                  <a:srgbClr val="21409A"/>
                </a:solidFill>
                <a:latin typeface="Trebuchet MS"/>
                <a:ea typeface="Microsoft YaHei"/>
              </a:rPr>
              <a:t>ρόσ</a:t>
            </a:r>
            <a:r>
              <a:rPr lang="en-GB" sz="2000" b="1" strike="noStrike" spc="-1" dirty="0">
                <a:solidFill>
                  <a:srgbClr val="21409A"/>
                </a:solidFill>
                <a:latin typeface="Trebuchet MS"/>
                <a:ea typeface="Microsoft YaHei"/>
              </a:rPr>
              <a:t>βαση,</a:t>
            </a:r>
            <a:endParaRPr lang="en-GB" sz="2000" b="0" strike="noStrike" spc="-1" dirty="0">
              <a:latin typeface="Arial"/>
            </a:endParaRPr>
          </a:p>
          <a:p>
            <a:pPr algn="just">
              <a:lnSpc>
                <a:spcPct val="100000"/>
              </a:lnSpc>
              <a:spcBef>
                <a:spcPts val="349"/>
              </a:spcBef>
            </a:pPr>
            <a:r>
              <a:rPr lang="en-GB" sz="2000" b="1" strike="noStrike" spc="-1" dirty="0" err="1">
                <a:solidFill>
                  <a:srgbClr val="21409A"/>
                </a:solidFill>
                <a:latin typeface="Trebuchet MS"/>
                <a:ea typeface="Microsoft YaHei"/>
              </a:rPr>
              <a:t>σε</a:t>
            </a:r>
            <a:r>
              <a:rPr lang="en-GB" sz="2000" b="1" strike="noStrike" spc="-1" dirty="0">
                <a:solidFill>
                  <a:srgbClr val="21409A"/>
                </a:solidFill>
                <a:latin typeface="Trebuchet MS"/>
                <a:ea typeface="Microsoft YaHei"/>
              </a:rPr>
              <a:t> </a:t>
            </a:r>
            <a:r>
              <a:rPr lang="en-GB" sz="2000" b="1" strike="noStrike" spc="-1" dirty="0" err="1">
                <a:solidFill>
                  <a:srgbClr val="21409A"/>
                </a:solidFill>
                <a:latin typeface="Trebuchet MS"/>
                <a:ea typeface="Microsoft YaHei"/>
              </a:rPr>
              <a:t>ίση</a:t>
            </a:r>
            <a:r>
              <a:rPr lang="en-GB" sz="2000" b="1" strike="noStrike" spc="-1" dirty="0">
                <a:solidFill>
                  <a:srgbClr val="21409A"/>
                </a:solidFill>
                <a:latin typeface="Trebuchet MS"/>
                <a:ea typeface="Microsoft YaHei"/>
              </a:rPr>
              <a:t> β</a:t>
            </a:r>
            <a:r>
              <a:rPr lang="en-GB" sz="2000" b="1" strike="noStrike" spc="-1" dirty="0" err="1">
                <a:solidFill>
                  <a:srgbClr val="21409A"/>
                </a:solidFill>
                <a:latin typeface="Trebuchet MS"/>
                <a:ea typeface="Microsoft YaHei"/>
              </a:rPr>
              <a:t>άση</a:t>
            </a:r>
            <a:r>
              <a:rPr lang="en-GB" sz="2000" b="1" strike="noStrike" spc="-1" dirty="0">
                <a:solidFill>
                  <a:srgbClr val="21409A"/>
                </a:solidFill>
                <a:latin typeface="Trebuchet MS"/>
                <a:ea typeface="Microsoft YaHei"/>
              </a:rPr>
              <a:t> </a:t>
            </a:r>
            <a:r>
              <a:rPr lang="en-GB" sz="2000" b="1" strike="noStrike" spc="-1" dirty="0" err="1">
                <a:solidFill>
                  <a:srgbClr val="21409A"/>
                </a:solidFill>
                <a:latin typeface="Trebuchet MS"/>
                <a:ea typeface="Microsoft YaHei"/>
              </a:rPr>
              <a:t>με</a:t>
            </a:r>
            <a:r>
              <a:rPr lang="en-GB" sz="2000" b="1" strike="noStrike" spc="-1" dirty="0">
                <a:solidFill>
                  <a:srgbClr val="21409A"/>
                </a:solidFill>
                <a:latin typeface="Trebuchet MS"/>
                <a:ea typeface="Microsoft YaHei"/>
              </a:rPr>
              <a:t> </a:t>
            </a:r>
            <a:r>
              <a:rPr lang="en-GB" sz="2000" b="1" strike="noStrike" spc="-1" dirty="0" err="1">
                <a:solidFill>
                  <a:srgbClr val="21409A"/>
                </a:solidFill>
                <a:latin typeface="Trebuchet MS"/>
                <a:ea typeface="Microsoft YaHei"/>
              </a:rPr>
              <a:t>τους</a:t>
            </a:r>
            <a:r>
              <a:rPr lang="en-GB" sz="2000" b="1" strike="noStrike" spc="-1" dirty="0">
                <a:solidFill>
                  <a:srgbClr val="21409A"/>
                </a:solidFill>
                <a:latin typeface="Trebuchet MS"/>
                <a:ea typeface="Microsoft YaHei"/>
              </a:rPr>
              <a:t> </a:t>
            </a:r>
            <a:r>
              <a:rPr lang="en-GB" sz="2000" b="1" strike="noStrike" spc="-1" dirty="0" err="1">
                <a:solidFill>
                  <a:srgbClr val="21409A"/>
                </a:solidFill>
                <a:latin typeface="Trebuchet MS"/>
                <a:ea typeface="Microsoft YaHei"/>
              </a:rPr>
              <a:t>άλλους</a:t>
            </a:r>
            <a:endParaRPr lang="en-GB" sz="2000" b="0" strike="noStrike" spc="-1" dirty="0">
              <a:latin typeface="Arial"/>
            </a:endParaRPr>
          </a:p>
          <a:p>
            <a:pPr algn="just">
              <a:lnSpc>
                <a:spcPct val="100000"/>
              </a:lnSpc>
              <a:spcBef>
                <a:spcPts val="349"/>
              </a:spcBef>
            </a:pPr>
            <a:r>
              <a:rPr lang="en-GB" sz="2000" b="1" strike="noStrike" spc="-1" dirty="0" err="1">
                <a:solidFill>
                  <a:srgbClr val="21409A"/>
                </a:solidFill>
                <a:latin typeface="Trebuchet MS"/>
                <a:ea typeface="Microsoft YaHei"/>
              </a:rPr>
              <a:t>στο</a:t>
            </a:r>
            <a:r>
              <a:rPr lang="en-GB" sz="2000" b="1" strike="noStrike" spc="-1" dirty="0">
                <a:solidFill>
                  <a:srgbClr val="21409A"/>
                </a:solidFill>
                <a:latin typeface="Trebuchet MS"/>
                <a:ea typeface="Microsoft YaHei"/>
              </a:rPr>
              <a:t> </a:t>
            </a:r>
            <a:r>
              <a:rPr lang="en-GB" sz="2000" b="1" strike="noStrike" spc="-1" dirty="0" err="1">
                <a:solidFill>
                  <a:srgbClr val="21409A"/>
                </a:solidFill>
                <a:latin typeface="Trebuchet MS"/>
                <a:ea typeface="Microsoft YaHei"/>
              </a:rPr>
              <a:t>φυσικό</a:t>
            </a:r>
            <a:r>
              <a:rPr lang="en-GB" sz="2000" b="1" strike="noStrike" spc="-1" dirty="0">
                <a:solidFill>
                  <a:srgbClr val="21409A"/>
                </a:solidFill>
                <a:latin typeface="Trebuchet MS"/>
                <a:ea typeface="Microsoft YaHei"/>
              </a:rPr>
              <a:t> π</a:t>
            </a:r>
            <a:r>
              <a:rPr lang="en-GB" sz="2000" b="1" strike="noStrike" spc="-1" dirty="0" err="1">
                <a:solidFill>
                  <a:srgbClr val="21409A"/>
                </a:solidFill>
                <a:latin typeface="Trebuchet MS"/>
                <a:ea typeface="Microsoft YaHei"/>
              </a:rPr>
              <a:t>ερι</a:t>
            </a:r>
            <a:r>
              <a:rPr lang="en-GB" sz="2000" b="1" strike="noStrike" spc="-1" dirty="0">
                <a:solidFill>
                  <a:srgbClr val="21409A"/>
                </a:solidFill>
                <a:latin typeface="Trebuchet MS"/>
                <a:ea typeface="Microsoft YaHei"/>
              </a:rPr>
              <a:t>βάλλον, </a:t>
            </a:r>
            <a:endParaRPr lang="en-GB" sz="2000" b="0" strike="noStrike" spc="-1" dirty="0">
              <a:latin typeface="Arial"/>
            </a:endParaRPr>
          </a:p>
          <a:p>
            <a:pPr algn="just">
              <a:lnSpc>
                <a:spcPct val="100000"/>
              </a:lnSpc>
              <a:spcBef>
                <a:spcPts val="349"/>
              </a:spcBef>
            </a:pPr>
            <a:r>
              <a:rPr lang="en-GB" sz="2000" b="1" strike="noStrike" spc="-1" dirty="0">
                <a:solidFill>
                  <a:srgbClr val="21409A"/>
                </a:solidFill>
                <a:latin typeface="Trebuchet MS"/>
                <a:ea typeface="Microsoft YaHei"/>
              </a:rPr>
              <a:t>την π</a:t>
            </a:r>
            <a:r>
              <a:rPr lang="en-GB" sz="2000" b="1" strike="noStrike" spc="-1" dirty="0" err="1">
                <a:solidFill>
                  <a:srgbClr val="21409A"/>
                </a:solidFill>
                <a:latin typeface="Trebuchet MS"/>
                <a:ea typeface="Microsoft YaHei"/>
              </a:rPr>
              <a:t>ληροφορί</a:t>
            </a:r>
            <a:r>
              <a:rPr lang="en-GB" sz="2000" b="1" strike="noStrike" spc="-1" dirty="0">
                <a:solidFill>
                  <a:srgbClr val="21409A"/>
                </a:solidFill>
                <a:latin typeface="Trebuchet MS"/>
                <a:ea typeface="Microsoft YaHei"/>
              </a:rPr>
              <a:t>α</a:t>
            </a:r>
            <a:endParaRPr lang="en-GB" sz="2000" b="0" strike="noStrike" spc="-1" dirty="0">
              <a:latin typeface="Arial"/>
            </a:endParaRPr>
          </a:p>
          <a:p>
            <a:pPr algn="just">
              <a:lnSpc>
                <a:spcPct val="100000"/>
              </a:lnSpc>
              <a:spcBef>
                <a:spcPts val="349"/>
              </a:spcBef>
            </a:pPr>
            <a:r>
              <a:rPr lang="en-GB" sz="2000" b="1" strike="noStrike" spc="-1" dirty="0">
                <a:solidFill>
                  <a:srgbClr val="21409A"/>
                </a:solidFill>
                <a:latin typeface="Trebuchet MS"/>
                <a:ea typeface="Microsoft YaHei"/>
              </a:rPr>
              <a:t>και </a:t>
            </a:r>
            <a:r>
              <a:rPr lang="en-GB" sz="2000" b="1" strike="noStrike" spc="-1" dirty="0" err="1">
                <a:solidFill>
                  <a:srgbClr val="21409A"/>
                </a:solidFill>
                <a:latin typeface="Trebuchet MS"/>
                <a:ea typeface="Microsoft YaHei"/>
              </a:rPr>
              <a:t>τις</a:t>
            </a:r>
            <a:r>
              <a:rPr lang="en-GB" sz="2000" b="1" strike="noStrike" spc="-1" dirty="0">
                <a:solidFill>
                  <a:srgbClr val="21409A"/>
                </a:solidFill>
                <a:latin typeface="Trebuchet MS"/>
                <a:ea typeface="Microsoft YaHei"/>
              </a:rPr>
              <a:t> επ</a:t>
            </a:r>
            <a:r>
              <a:rPr lang="en-GB" sz="2000" b="1" strike="noStrike" spc="-1" dirty="0" err="1">
                <a:solidFill>
                  <a:srgbClr val="21409A"/>
                </a:solidFill>
                <a:latin typeface="Trebuchet MS"/>
                <a:ea typeface="Microsoft YaHei"/>
              </a:rPr>
              <a:t>ικοινωνίες</a:t>
            </a:r>
            <a:r>
              <a:rPr lang="en-GB" sz="2000" b="1" strike="noStrike" spc="-1" dirty="0">
                <a:solidFill>
                  <a:srgbClr val="21409A"/>
                </a:solidFill>
                <a:latin typeface="Trebuchet MS"/>
                <a:ea typeface="Microsoft YaHei"/>
              </a:rPr>
              <a:t>.</a:t>
            </a:r>
            <a:endParaRPr lang="en-GB" sz="2000" b="0" strike="noStrike" spc="-1" dirty="0">
              <a:latin typeface="Arial"/>
            </a:endParaRPr>
          </a:p>
        </p:txBody>
      </p:sp>
      <p:pic>
        <p:nvPicPr>
          <p:cNvPr id="147" name="Picture 3"/>
          <p:cNvPicPr/>
          <p:nvPr/>
        </p:nvPicPr>
        <p:blipFill>
          <a:blip r:embed="rId3"/>
          <a:stretch/>
        </p:blipFill>
        <p:spPr>
          <a:xfrm>
            <a:off x="3373560" y="404640"/>
            <a:ext cx="2395080" cy="719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icture 2"/>
          <p:cNvPicPr/>
          <p:nvPr/>
        </p:nvPicPr>
        <p:blipFill>
          <a:blip r:embed="rId2"/>
          <a:stretch/>
        </p:blipFill>
        <p:spPr>
          <a:xfrm>
            <a:off x="3960000" y="2977560"/>
            <a:ext cx="4824000" cy="3502440"/>
          </a:xfrm>
          <a:prstGeom prst="rect">
            <a:avLst/>
          </a:prstGeom>
          <a:ln>
            <a:noFill/>
          </a:ln>
        </p:spPr>
      </p:pic>
      <p:pic>
        <p:nvPicPr>
          <p:cNvPr id="149" name="Picture 3"/>
          <p:cNvPicPr/>
          <p:nvPr/>
        </p:nvPicPr>
        <p:blipFill>
          <a:blip r:embed="rId3"/>
          <a:stretch/>
        </p:blipFill>
        <p:spPr>
          <a:xfrm>
            <a:off x="3373560" y="332640"/>
            <a:ext cx="1887120" cy="503640"/>
          </a:xfrm>
          <a:prstGeom prst="rect">
            <a:avLst/>
          </a:prstGeom>
          <a:ln>
            <a:noFill/>
          </a:ln>
        </p:spPr>
      </p:pic>
      <p:sp>
        <p:nvSpPr>
          <p:cNvPr id="150" name="CustomShape 1"/>
          <p:cNvSpPr/>
          <p:nvPr/>
        </p:nvSpPr>
        <p:spPr>
          <a:xfrm>
            <a:off x="251640" y="836640"/>
            <a:ext cx="856872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spcBef>
                <a:spcPts val="349"/>
              </a:spcBef>
            </a:pPr>
            <a:r>
              <a:rPr lang="en-GB" sz="1600" b="0" strike="noStrike" spc="-1">
                <a:solidFill>
                  <a:srgbClr val="355D7E"/>
                </a:solidFill>
                <a:latin typeface="Trebuchet MS"/>
                <a:ea typeface="Microsoft YaHei"/>
              </a:rPr>
              <a:t> </a:t>
            </a:r>
            <a:endParaRPr lang="en-GB" sz="1600" b="0" strike="noStrike" spc="-1">
              <a:latin typeface="Arial"/>
            </a:endParaRPr>
          </a:p>
        </p:txBody>
      </p:sp>
      <p:sp>
        <p:nvSpPr>
          <p:cNvPr id="151" name="CustomShape 2"/>
          <p:cNvSpPr/>
          <p:nvPr/>
        </p:nvSpPr>
        <p:spPr>
          <a:xfrm>
            <a:off x="467640" y="1170360"/>
            <a:ext cx="8496720" cy="344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000" b="1" i="1" strike="noStrike" spc="-1" dirty="0">
                <a:solidFill>
                  <a:srgbClr val="1B75BC"/>
                </a:solidFill>
                <a:latin typeface="Trebuchet MS"/>
                <a:ea typeface="Microsoft YaHei"/>
              </a:rPr>
              <a:t>Η α</a:t>
            </a:r>
            <a:r>
              <a:rPr lang="en-GB" sz="2000" b="1" i="1" strike="noStrike" spc="-1" dirty="0" err="1">
                <a:solidFill>
                  <a:srgbClr val="1B75BC"/>
                </a:solidFill>
                <a:latin typeface="Trebuchet MS"/>
                <a:ea typeface="Microsoft YaHei"/>
              </a:rPr>
              <a:t>ρχή</a:t>
            </a:r>
            <a:r>
              <a:rPr lang="en-GB" sz="2000" b="1" i="1" strike="noStrike" spc="-1" dirty="0">
                <a:solidFill>
                  <a:srgbClr val="1B75BC"/>
                </a:solidFill>
                <a:latin typeface="Trebuchet MS"/>
                <a:ea typeface="Microsoft YaHei"/>
              </a:rPr>
              <a:t> </a:t>
            </a:r>
            <a:r>
              <a:rPr lang="en-GB" sz="2000" b="1" i="1" strike="noStrike" spc="-1" dirty="0" err="1">
                <a:solidFill>
                  <a:srgbClr val="1B75BC"/>
                </a:solidFill>
                <a:latin typeface="Trebuchet MS"/>
                <a:ea typeface="Microsoft YaHei"/>
              </a:rPr>
              <a:t>της</a:t>
            </a:r>
            <a:r>
              <a:rPr lang="en-GB" sz="2000" b="1" i="1" strike="noStrike" spc="-1" dirty="0">
                <a:solidFill>
                  <a:srgbClr val="1B75BC"/>
                </a:solidFill>
                <a:latin typeface="Trebuchet MS"/>
                <a:ea typeface="Microsoft YaHei"/>
              </a:rPr>
              <a:t> </a:t>
            </a:r>
            <a:r>
              <a:rPr lang="en-GB" sz="2000" b="1" i="1" strike="noStrike" spc="-1" dirty="0" err="1">
                <a:solidFill>
                  <a:srgbClr val="1B75BC"/>
                </a:solidFill>
                <a:latin typeface="Trebuchet MS"/>
                <a:ea typeface="Microsoft YaHei"/>
              </a:rPr>
              <a:t>ισότητ</a:t>
            </a:r>
            <a:r>
              <a:rPr lang="en-GB" sz="2000" b="1" i="1" strike="noStrike" spc="-1" dirty="0">
                <a:solidFill>
                  <a:srgbClr val="1B75BC"/>
                </a:solidFill>
                <a:latin typeface="Trebuchet MS"/>
                <a:ea typeface="Microsoft YaHei"/>
              </a:rPr>
              <a:t>ας δεν σημαίνει ότι όλοι οι άνθρωπο είναι ίδιοι, ή ότι πρέπει να αντιμετωπίζονται με τον ίδιο τρόπο.</a:t>
            </a:r>
            <a:endParaRPr lang="en-GB" sz="2000" b="0" strike="noStrike" spc="-1" dirty="0">
              <a:latin typeface="Arial"/>
            </a:endParaRPr>
          </a:p>
          <a:p>
            <a:pPr>
              <a:lnSpc>
                <a:spcPct val="100000"/>
              </a:lnSpc>
            </a:pPr>
            <a:endParaRPr lang="en-GB" sz="2000" b="0" strike="noStrike" spc="-1" dirty="0">
              <a:latin typeface="Arial"/>
            </a:endParaRPr>
          </a:p>
          <a:p>
            <a:pPr>
              <a:lnSpc>
                <a:spcPct val="100000"/>
              </a:lnSpc>
            </a:pPr>
            <a:r>
              <a:rPr lang="en-GB" sz="2000" b="0" strike="noStrike" spc="-1" dirty="0">
                <a:solidFill>
                  <a:srgbClr val="355D7E"/>
                </a:solidFill>
                <a:latin typeface="Trebuchet MS"/>
                <a:ea typeface="Microsoft YaHei"/>
              </a:rPr>
              <a:t>Ο </a:t>
            </a:r>
            <a:r>
              <a:rPr lang="en-GB" sz="2000" b="0" strike="noStrike" spc="-1" dirty="0" err="1">
                <a:solidFill>
                  <a:srgbClr val="355D7E"/>
                </a:solidFill>
                <a:latin typeface="Trebuchet MS"/>
                <a:ea typeface="Microsoft YaHei"/>
              </a:rPr>
              <a:t>ουσι</a:t>
            </a:r>
            <a:r>
              <a:rPr lang="en-GB" sz="2000" b="0" strike="noStrike" spc="-1" dirty="0">
                <a:solidFill>
                  <a:srgbClr val="355D7E"/>
                </a:solidFill>
                <a:latin typeface="Trebuchet MS"/>
                <a:ea typeface="Microsoft YaHei"/>
              </a:rPr>
              <a:t>αστικός στόχος πρέπει να είναι όχι η τυπική αλλά η πραγματική ισότητα, η οποία   σημαίνει διασφάλιση ίσων ευκαιριών για πλήρη και ισότιμη συμμετοχή στη ζωή. </a:t>
            </a:r>
            <a:endParaRPr lang="en-GB" sz="2000" b="0" strike="noStrike" spc="-1" dirty="0">
              <a:latin typeface="Arial"/>
            </a:endParaRPr>
          </a:p>
          <a:p>
            <a:pPr>
              <a:lnSpc>
                <a:spcPct val="100000"/>
              </a:lnSpc>
            </a:pPr>
            <a:endParaRPr lang="en-GB" sz="2000" b="0" strike="noStrike" spc="-1" dirty="0">
              <a:latin typeface="Arial"/>
            </a:endParaRPr>
          </a:p>
          <a:p>
            <a:pPr>
              <a:lnSpc>
                <a:spcPct val="100000"/>
              </a:lnSpc>
            </a:pPr>
            <a:r>
              <a:rPr lang="en-GB" sz="2000" b="1" strike="noStrike" spc="-1" dirty="0">
                <a:solidFill>
                  <a:srgbClr val="355D7E"/>
                </a:solidFill>
                <a:latin typeface="Trebuchet MS"/>
                <a:ea typeface="Microsoft YaHei"/>
              </a:rPr>
              <a:t>Ο </a:t>
            </a:r>
            <a:r>
              <a:rPr lang="en-GB" sz="2000" b="1" strike="noStrike" spc="-1" dirty="0" err="1">
                <a:solidFill>
                  <a:srgbClr val="355D7E"/>
                </a:solidFill>
                <a:latin typeface="Trebuchet MS"/>
                <a:ea typeface="Microsoft YaHei"/>
              </a:rPr>
              <a:t>στόχος</a:t>
            </a:r>
            <a:r>
              <a:rPr lang="en-GB" sz="2000" b="1" strike="noStrike" spc="-1" dirty="0">
                <a:solidFill>
                  <a:srgbClr val="355D7E"/>
                </a:solidFill>
                <a:latin typeface="Trebuchet MS"/>
                <a:ea typeface="Microsoft YaHei"/>
              </a:rPr>
              <a:t> α</a:t>
            </a:r>
            <a:r>
              <a:rPr lang="en-GB" sz="2000" b="1" strike="noStrike" spc="-1" dirty="0" err="1">
                <a:solidFill>
                  <a:srgbClr val="355D7E"/>
                </a:solidFill>
                <a:latin typeface="Trebuchet MS"/>
                <a:ea typeface="Microsoft YaHei"/>
              </a:rPr>
              <a:t>υτός</a:t>
            </a:r>
            <a:r>
              <a:rPr lang="en-GB" sz="2000" b="1" strike="noStrike" spc="-1" dirty="0">
                <a:solidFill>
                  <a:srgbClr val="355D7E"/>
                </a:solidFill>
                <a:latin typeface="Trebuchet MS"/>
                <a:ea typeface="Microsoft YaHei"/>
              </a:rPr>
              <a:t> μπ</a:t>
            </a:r>
            <a:r>
              <a:rPr lang="en-GB" sz="2000" b="1" strike="noStrike" spc="-1" dirty="0" err="1">
                <a:solidFill>
                  <a:srgbClr val="355D7E"/>
                </a:solidFill>
                <a:latin typeface="Trebuchet MS"/>
                <a:ea typeface="Microsoft YaHei"/>
              </a:rPr>
              <a:t>ορεί</a:t>
            </a:r>
            <a:r>
              <a:rPr lang="en-GB" sz="2000" b="1" strike="noStrike" spc="-1" dirty="0">
                <a:solidFill>
                  <a:srgbClr val="355D7E"/>
                </a:solidFill>
                <a:latin typeface="Trebuchet MS"/>
                <a:ea typeface="Microsoft YaHei"/>
              </a:rPr>
              <a:t> </a:t>
            </a:r>
            <a:endParaRPr lang="en-GB" sz="2000" b="0" strike="noStrike" spc="-1" dirty="0">
              <a:latin typeface="Arial"/>
            </a:endParaRPr>
          </a:p>
          <a:p>
            <a:pPr>
              <a:lnSpc>
                <a:spcPct val="100000"/>
              </a:lnSpc>
            </a:pPr>
            <a:r>
              <a:rPr lang="en-GB" sz="2000" b="1" strike="noStrike" spc="-1" dirty="0">
                <a:solidFill>
                  <a:srgbClr val="355D7E"/>
                </a:solidFill>
                <a:latin typeface="Trebuchet MS"/>
                <a:ea typeface="Microsoft YaHei"/>
              </a:rPr>
              <a:t>να επ</a:t>
            </a:r>
            <a:r>
              <a:rPr lang="en-GB" sz="2000" b="1" strike="noStrike" spc="-1" dirty="0" err="1">
                <a:solidFill>
                  <a:srgbClr val="355D7E"/>
                </a:solidFill>
                <a:latin typeface="Trebuchet MS"/>
                <a:ea typeface="Microsoft YaHei"/>
              </a:rPr>
              <a:t>ιτευχθεί</a:t>
            </a:r>
            <a:r>
              <a:rPr lang="en-GB" sz="2000" b="1" strike="noStrike" spc="-1" dirty="0">
                <a:solidFill>
                  <a:srgbClr val="355D7E"/>
                </a:solidFill>
                <a:latin typeface="Trebuchet MS"/>
                <a:ea typeface="Microsoft YaHei"/>
              </a:rPr>
              <a:t> </a:t>
            </a:r>
            <a:r>
              <a:rPr lang="en-GB" sz="2000" b="1" strike="noStrike" spc="-1" dirty="0" err="1">
                <a:solidFill>
                  <a:srgbClr val="355D7E"/>
                </a:solidFill>
                <a:latin typeface="Trebuchet MS"/>
                <a:ea typeface="Microsoft YaHei"/>
              </a:rPr>
              <a:t>με</a:t>
            </a:r>
            <a:r>
              <a:rPr lang="en-GB" sz="2000" b="1" strike="noStrike" spc="-1" dirty="0">
                <a:solidFill>
                  <a:srgbClr val="355D7E"/>
                </a:solidFill>
                <a:latin typeface="Trebuchet MS"/>
                <a:ea typeface="Microsoft YaHei"/>
              </a:rPr>
              <a:t> την </a:t>
            </a:r>
            <a:endParaRPr lang="en-GB" sz="2000" b="0" strike="noStrike" spc="-1" dirty="0">
              <a:latin typeface="Arial"/>
            </a:endParaRPr>
          </a:p>
          <a:p>
            <a:pPr>
              <a:lnSpc>
                <a:spcPct val="100000"/>
              </a:lnSpc>
            </a:pPr>
            <a:r>
              <a:rPr lang="en-GB" sz="2000" b="1" strike="noStrike" spc="-1" dirty="0">
                <a:solidFill>
                  <a:srgbClr val="355D7E"/>
                </a:solidFill>
                <a:latin typeface="Trebuchet MS"/>
                <a:ea typeface="Microsoft YaHei"/>
              </a:rPr>
              <a:t>π</a:t>
            </a:r>
            <a:r>
              <a:rPr lang="en-GB" sz="2000" b="1" strike="noStrike" spc="-1" dirty="0" err="1">
                <a:solidFill>
                  <a:srgbClr val="355D7E"/>
                </a:solidFill>
                <a:latin typeface="Trebuchet MS"/>
                <a:ea typeface="Microsoft YaHei"/>
              </a:rPr>
              <a:t>ροώθηση</a:t>
            </a:r>
            <a:r>
              <a:rPr lang="en-GB" sz="2000" b="1" strike="noStrike" spc="-1" dirty="0">
                <a:solidFill>
                  <a:srgbClr val="355D7E"/>
                </a:solidFill>
                <a:latin typeface="Trebuchet MS"/>
                <a:ea typeface="Microsoft YaHei"/>
              </a:rPr>
              <a:t> </a:t>
            </a:r>
            <a:r>
              <a:rPr lang="en-GB" sz="2000" b="1" strike="noStrike" spc="-1" dirty="0" err="1">
                <a:solidFill>
                  <a:srgbClr val="355D7E"/>
                </a:solidFill>
                <a:latin typeface="Trebuchet MS"/>
                <a:ea typeface="Microsoft YaHei"/>
              </a:rPr>
              <a:t>της</a:t>
            </a:r>
            <a:r>
              <a:rPr lang="en-GB" sz="2000" b="1" strike="noStrike" spc="-1" dirty="0">
                <a:solidFill>
                  <a:srgbClr val="355D7E"/>
                </a:solidFill>
                <a:latin typeface="Trebuchet MS"/>
                <a:ea typeface="Microsoft YaHei"/>
              </a:rPr>
              <a:t> π</a:t>
            </a:r>
            <a:r>
              <a:rPr lang="en-GB" sz="2000" b="1" strike="noStrike" spc="-1" dirty="0" err="1">
                <a:solidFill>
                  <a:srgbClr val="355D7E"/>
                </a:solidFill>
                <a:latin typeface="Trebuchet MS"/>
                <a:ea typeface="Microsoft YaHei"/>
              </a:rPr>
              <a:t>ολιτικής</a:t>
            </a:r>
            <a:endParaRPr lang="en-GB" sz="2000" b="0" strike="noStrike" spc="-1" dirty="0">
              <a:latin typeface="Arial"/>
            </a:endParaRPr>
          </a:p>
          <a:p>
            <a:pPr>
              <a:lnSpc>
                <a:spcPct val="100000"/>
              </a:lnSpc>
            </a:pPr>
            <a:r>
              <a:rPr lang="en-GB" sz="2000" b="1" strike="noStrike" spc="-1" dirty="0" err="1">
                <a:solidFill>
                  <a:srgbClr val="355D7E"/>
                </a:solidFill>
                <a:latin typeface="Trebuchet MS"/>
                <a:ea typeface="Microsoft YaHei"/>
              </a:rPr>
              <a:t>της</a:t>
            </a:r>
            <a:r>
              <a:rPr lang="en-GB" sz="2000" b="1" strike="noStrike" spc="-1" dirty="0">
                <a:solidFill>
                  <a:srgbClr val="355D7E"/>
                </a:solidFill>
                <a:latin typeface="Trebuchet MS"/>
                <a:ea typeface="Microsoft YaHei"/>
              </a:rPr>
              <a:t> </a:t>
            </a:r>
            <a:r>
              <a:rPr lang="en-GB" sz="2000" b="1" strike="noStrike" spc="-1" dirty="0" err="1">
                <a:solidFill>
                  <a:srgbClr val="355D7E"/>
                </a:solidFill>
                <a:latin typeface="Trebuchet MS"/>
                <a:ea typeface="Microsoft YaHei"/>
              </a:rPr>
              <a:t>ίσης</a:t>
            </a:r>
            <a:r>
              <a:rPr lang="en-GB" sz="2000" b="1" strike="noStrike" spc="-1" dirty="0">
                <a:solidFill>
                  <a:srgbClr val="355D7E"/>
                </a:solidFill>
                <a:latin typeface="Trebuchet MS"/>
                <a:ea typeface="Microsoft YaHei"/>
              </a:rPr>
              <a:t> </a:t>
            </a:r>
            <a:r>
              <a:rPr lang="en-GB" sz="2000" b="1" strike="noStrike" spc="-1" dirty="0" err="1">
                <a:solidFill>
                  <a:srgbClr val="355D7E"/>
                </a:solidFill>
                <a:latin typeface="Trebuchet MS"/>
                <a:ea typeface="Microsoft YaHei"/>
              </a:rPr>
              <a:t>μετ</a:t>
            </a:r>
            <a:r>
              <a:rPr lang="en-GB" sz="2000" b="1" strike="noStrike" spc="-1" dirty="0">
                <a:solidFill>
                  <a:srgbClr val="355D7E"/>
                </a:solidFill>
                <a:latin typeface="Trebuchet MS"/>
                <a:ea typeface="Microsoft YaHei"/>
              </a:rPr>
              <a:t>αχείρισης.</a:t>
            </a:r>
            <a:endParaRPr lang="en-GB" sz="20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ustomShape 1"/>
          <p:cNvSpPr/>
          <p:nvPr/>
        </p:nvSpPr>
        <p:spPr>
          <a:xfrm>
            <a:off x="323640" y="836640"/>
            <a:ext cx="8820000" cy="460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600" b="0" strike="noStrike" spc="-1" dirty="0">
                <a:solidFill>
                  <a:srgbClr val="FFFFFF"/>
                </a:solidFill>
                <a:latin typeface="Trebuchet MS"/>
                <a:ea typeface="Microsoft YaHei"/>
              </a:rPr>
              <a:t>«</a:t>
            </a:r>
            <a:endParaRPr lang="en-GB" sz="1600" b="0" strike="noStrike" spc="-1" dirty="0">
              <a:latin typeface="Arial"/>
            </a:endParaRPr>
          </a:p>
          <a:p>
            <a:pPr>
              <a:lnSpc>
                <a:spcPct val="100000"/>
              </a:lnSpc>
            </a:pPr>
            <a:r>
              <a:rPr lang="en-GB" sz="2000" b="1" strike="noStrike" spc="-1" dirty="0" err="1">
                <a:solidFill>
                  <a:srgbClr val="22228B"/>
                </a:solidFill>
                <a:latin typeface="Trebuchet MS"/>
                <a:ea typeface="Microsoft YaHei"/>
              </a:rPr>
              <a:t>Εύλογη</a:t>
            </a:r>
            <a:r>
              <a:rPr lang="en-GB" sz="2000" b="1" strike="noStrike" spc="-1" dirty="0">
                <a:solidFill>
                  <a:srgbClr val="22228B"/>
                </a:solidFill>
                <a:latin typeface="Trebuchet MS"/>
                <a:ea typeface="Microsoft YaHei"/>
              </a:rPr>
              <a:t> π</a:t>
            </a:r>
            <a:r>
              <a:rPr lang="en-GB" sz="2000" b="1" strike="noStrike" spc="-1" dirty="0" err="1">
                <a:solidFill>
                  <a:srgbClr val="22228B"/>
                </a:solidFill>
                <a:latin typeface="Trebuchet MS"/>
                <a:ea typeface="Microsoft YaHei"/>
              </a:rPr>
              <a:t>ροσ</a:t>
            </a:r>
            <a:r>
              <a:rPr lang="en-GB" sz="2000" b="1" strike="noStrike" spc="-1" dirty="0">
                <a:solidFill>
                  <a:srgbClr val="22228B"/>
                </a:solidFill>
                <a:latin typeface="Trebuchet MS"/>
                <a:ea typeface="Microsoft YaHei"/>
              </a:rPr>
              <a:t>αρμογή» </a:t>
            </a:r>
            <a:r>
              <a:rPr lang="en-GB" sz="2000" b="0" strike="noStrike" spc="-1" dirty="0">
                <a:solidFill>
                  <a:srgbClr val="22228B"/>
                </a:solidFill>
                <a:latin typeface="Trebuchet MS"/>
                <a:ea typeface="Microsoft YaHei"/>
              </a:rPr>
              <a:t>είναι η εργονομική διευθέτηση του χώρου εργασίας και η προσαρμογή  των συνθηκών εργασίας στις εξατομικευμένες ανάγκες ενός ατόμου με αναπηρία. </a:t>
            </a:r>
            <a:endParaRPr lang="en-GB" sz="2000" b="0" strike="noStrike" spc="-1" dirty="0">
              <a:latin typeface="Arial"/>
            </a:endParaRPr>
          </a:p>
          <a:p>
            <a:pPr>
              <a:lnSpc>
                <a:spcPct val="100000"/>
              </a:lnSpc>
            </a:pPr>
            <a:endParaRPr lang="en-GB" sz="2000" b="0" strike="noStrike" spc="-1" dirty="0">
              <a:latin typeface="Arial"/>
            </a:endParaRPr>
          </a:p>
          <a:p>
            <a:pPr>
              <a:lnSpc>
                <a:spcPct val="100000"/>
              </a:lnSpc>
            </a:pPr>
            <a:r>
              <a:rPr lang="en-GB" sz="2000" b="0" strike="noStrike" spc="-1" dirty="0">
                <a:solidFill>
                  <a:srgbClr val="22228B"/>
                </a:solidFill>
                <a:latin typeface="Trebuchet MS"/>
                <a:ea typeface="Microsoft YaHei"/>
              </a:rPr>
              <a:t>Σύμφωνα </a:t>
            </a:r>
            <a:r>
              <a:rPr lang="en-GB" sz="2000" b="0" strike="noStrike" spc="-1" dirty="0" err="1">
                <a:solidFill>
                  <a:srgbClr val="22228B"/>
                </a:solidFill>
                <a:latin typeface="Trebuchet MS"/>
                <a:ea typeface="Microsoft YaHei"/>
              </a:rPr>
              <a:t>με</a:t>
            </a:r>
            <a:r>
              <a:rPr lang="en-GB" sz="2000" b="0" strike="noStrike" spc="-1" dirty="0">
                <a:solidFill>
                  <a:srgbClr val="22228B"/>
                </a:solidFill>
                <a:latin typeface="Trebuchet MS"/>
                <a:ea typeface="Microsoft YaHei"/>
              </a:rPr>
              <a:t> το </a:t>
            </a:r>
            <a:r>
              <a:rPr lang="en-GB" sz="2000" b="0" strike="noStrike" spc="-1" dirty="0" err="1">
                <a:solidFill>
                  <a:srgbClr val="22228B"/>
                </a:solidFill>
                <a:latin typeface="Trebuchet MS"/>
                <a:ea typeface="Microsoft YaHei"/>
              </a:rPr>
              <a:t>άρθρο</a:t>
            </a:r>
            <a:r>
              <a:rPr lang="en-GB" sz="2000" b="0" strike="noStrike" spc="-1" dirty="0">
                <a:solidFill>
                  <a:srgbClr val="22228B"/>
                </a:solidFill>
                <a:latin typeface="Trebuchet MS"/>
                <a:ea typeface="Microsoft YaHei"/>
              </a:rPr>
              <a:t> 2 </a:t>
            </a:r>
            <a:r>
              <a:rPr lang="en-GB" sz="2000" b="0" strike="noStrike" spc="-1" dirty="0" err="1">
                <a:solidFill>
                  <a:srgbClr val="22228B"/>
                </a:solidFill>
                <a:latin typeface="Trebuchet MS"/>
                <a:ea typeface="Microsoft YaHei"/>
              </a:rPr>
              <a:t>της</a:t>
            </a:r>
            <a:r>
              <a:rPr lang="en-GB" sz="2000" b="0" strike="noStrike" spc="-1" dirty="0">
                <a:solidFill>
                  <a:srgbClr val="22228B"/>
                </a:solidFill>
                <a:latin typeface="Trebuchet MS"/>
                <a:ea typeface="Microsoft YaHei"/>
              </a:rPr>
              <a:t> </a:t>
            </a:r>
            <a:r>
              <a:rPr lang="en-GB" sz="2000" b="0" strike="noStrike" spc="-1" dirty="0" err="1">
                <a:solidFill>
                  <a:srgbClr val="22228B"/>
                </a:solidFill>
                <a:latin typeface="Trebuchet MS"/>
                <a:ea typeface="Microsoft YaHei"/>
              </a:rPr>
              <a:t>Διεθνούς</a:t>
            </a:r>
            <a:r>
              <a:rPr lang="en-GB" sz="2000" b="0" strike="noStrike" spc="-1" dirty="0">
                <a:solidFill>
                  <a:srgbClr val="22228B"/>
                </a:solidFill>
                <a:latin typeface="Trebuchet MS"/>
                <a:ea typeface="Microsoft YaHei"/>
              </a:rPr>
              <a:t> </a:t>
            </a:r>
            <a:r>
              <a:rPr lang="en-GB" sz="2000" b="0" strike="noStrike" spc="-1" dirty="0" err="1">
                <a:solidFill>
                  <a:srgbClr val="22228B"/>
                </a:solidFill>
                <a:latin typeface="Trebuchet MS"/>
                <a:ea typeface="Microsoft YaHei"/>
              </a:rPr>
              <a:t>Σύμ</a:t>
            </a:r>
            <a:r>
              <a:rPr lang="en-GB" sz="2000" b="0" strike="noStrike" spc="-1" dirty="0">
                <a:solidFill>
                  <a:srgbClr val="22228B"/>
                </a:solidFill>
                <a:latin typeface="Trebuchet MS"/>
                <a:ea typeface="Microsoft YaHei"/>
              </a:rPr>
              <a:t>βασης για τα Δικαιώματα  των Ατόμων με Αναπηρία του Ο.Η.Ε. </a:t>
            </a:r>
            <a:r>
              <a:rPr lang="en-GB" sz="2000" b="0" strike="noStrike" spc="-1" dirty="0" err="1">
                <a:solidFill>
                  <a:srgbClr val="22228B"/>
                </a:solidFill>
                <a:latin typeface="Trebuchet MS"/>
                <a:ea typeface="Microsoft YaHei"/>
              </a:rPr>
              <a:t>οι</a:t>
            </a:r>
            <a:r>
              <a:rPr lang="en-GB" sz="2000" b="0" strike="noStrike" spc="-1" dirty="0">
                <a:solidFill>
                  <a:srgbClr val="22228B"/>
                </a:solidFill>
                <a:latin typeface="Trebuchet MS"/>
                <a:ea typeface="Microsoft YaHei"/>
              </a:rPr>
              <a:t> </a:t>
            </a:r>
            <a:r>
              <a:rPr lang="en-GB" sz="2000" b="0" strike="noStrike" spc="-1" dirty="0" err="1">
                <a:solidFill>
                  <a:srgbClr val="22228B"/>
                </a:solidFill>
                <a:latin typeface="Trebuchet MS"/>
                <a:ea typeface="Microsoft YaHei"/>
              </a:rPr>
              <a:t>εύλογες</a:t>
            </a:r>
            <a:r>
              <a:rPr lang="en-GB" sz="2000" b="0" strike="noStrike" spc="-1" dirty="0">
                <a:solidFill>
                  <a:srgbClr val="22228B"/>
                </a:solidFill>
                <a:latin typeface="Trebuchet MS"/>
                <a:ea typeface="Microsoft YaHei"/>
              </a:rPr>
              <a:t> π</a:t>
            </a:r>
            <a:r>
              <a:rPr lang="en-GB" sz="2000" b="0" strike="noStrike" spc="-1" dirty="0" err="1">
                <a:solidFill>
                  <a:srgbClr val="22228B"/>
                </a:solidFill>
                <a:latin typeface="Trebuchet MS"/>
                <a:ea typeface="Microsoft YaHei"/>
              </a:rPr>
              <a:t>ροσ</a:t>
            </a:r>
            <a:r>
              <a:rPr lang="en-GB" sz="2000" b="0" strike="noStrike" spc="-1" dirty="0">
                <a:solidFill>
                  <a:srgbClr val="22228B"/>
                </a:solidFill>
                <a:latin typeface="Trebuchet MS"/>
                <a:ea typeface="Microsoft YaHei"/>
              </a:rPr>
              <a:t>αρμογές αφορούν τις απαραίτητες και κατάλληλες τροποποιήσεις και ρυθμίσεις, που πρέπει να γίνουν προκειμένου να διασφαλιστούν η απόλαυση ή η άσκηση όλων των ανθρωπίνων δικαιωμάτων </a:t>
            </a:r>
            <a:endParaRPr lang="en-GB" sz="2000" b="0" strike="noStrike" spc="-1" dirty="0">
              <a:latin typeface="Arial"/>
            </a:endParaRPr>
          </a:p>
          <a:p>
            <a:pPr>
              <a:lnSpc>
                <a:spcPct val="100000"/>
              </a:lnSpc>
            </a:pPr>
            <a:r>
              <a:rPr lang="en-GB" sz="2000" b="0" strike="noStrike" spc="-1" dirty="0">
                <a:solidFill>
                  <a:srgbClr val="22228B"/>
                </a:solidFill>
                <a:latin typeface="Trebuchet MS"/>
                <a:ea typeface="Microsoft YaHei"/>
              </a:rPr>
              <a:t>και </a:t>
            </a:r>
            <a:r>
              <a:rPr lang="en-GB" sz="2000" b="0" strike="noStrike" spc="-1" dirty="0" err="1">
                <a:solidFill>
                  <a:srgbClr val="22228B"/>
                </a:solidFill>
                <a:latin typeface="Trebuchet MS"/>
                <a:ea typeface="Microsoft YaHei"/>
              </a:rPr>
              <a:t>θεμελιωδών</a:t>
            </a:r>
            <a:r>
              <a:rPr lang="en-GB" sz="2000" b="0" strike="noStrike" spc="-1" dirty="0">
                <a:solidFill>
                  <a:srgbClr val="22228B"/>
                </a:solidFill>
                <a:latin typeface="Trebuchet MS"/>
                <a:ea typeface="Microsoft YaHei"/>
              </a:rPr>
              <a:t> </a:t>
            </a:r>
            <a:r>
              <a:rPr lang="en-GB" sz="2000" b="0" strike="noStrike" spc="-1" dirty="0" err="1">
                <a:solidFill>
                  <a:srgbClr val="22228B"/>
                </a:solidFill>
                <a:latin typeface="Trebuchet MS"/>
                <a:ea typeface="Microsoft YaHei"/>
              </a:rPr>
              <a:t>ελευθεριών</a:t>
            </a:r>
            <a:r>
              <a:rPr lang="en-GB" sz="2000" b="0" strike="noStrike" spc="-1" dirty="0">
                <a:solidFill>
                  <a:srgbClr val="22228B"/>
                </a:solidFill>
                <a:latin typeface="Trebuchet MS"/>
                <a:ea typeface="Microsoft YaHei"/>
              </a:rPr>
              <a:t> </a:t>
            </a:r>
            <a:endParaRPr lang="en-GB" sz="2000" b="0" strike="noStrike" spc="-1" dirty="0">
              <a:latin typeface="Arial"/>
            </a:endParaRPr>
          </a:p>
          <a:p>
            <a:pPr>
              <a:lnSpc>
                <a:spcPct val="100000"/>
              </a:lnSpc>
            </a:pPr>
            <a:r>
              <a:rPr lang="en-GB" sz="2000" b="0" strike="noStrike" spc="-1" dirty="0" err="1">
                <a:solidFill>
                  <a:srgbClr val="22228B"/>
                </a:solidFill>
                <a:latin typeface="Trebuchet MS"/>
                <a:ea typeface="Microsoft YaHei"/>
              </a:rPr>
              <a:t>στη</a:t>
            </a:r>
            <a:r>
              <a:rPr lang="en-GB" sz="2000" b="0" strike="noStrike" spc="-1" dirty="0">
                <a:solidFill>
                  <a:srgbClr val="22228B"/>
                </a:solidFill>
                <a:latin typeface="Trebuchet MS"/>
                <a:ea typeface="Microsoft YaHei"/>
              </a:rPr>
              <a:t> β</a:t>
            </a:r>
            <a:r>
              <a:rPr lang="en-GB" sz="2000" b="0" strike="noStrike" spc="-1" dirty="0" err="1">
                <a:solidFill>
                  <a:srgbClr val="22228B"/>
                </a:solidFill>
                <a:latin typeface="Trebuchet MS"/>
                <a:ea typeface="Microsoft YaHei"/>
              </a:rPr>
              <a:t>άση</a:t>
            </a:r>
            <a:r>
              <a:rPr lang="en-GB" sz="2000" b="0" strike="noStrike" spc="-1" dirty="0">
                <a:solidFill>
                  <a:srgbClr val="22228B"/>
                </a:solidFill>
                <a:latin typeface="Trebuchet MS"/>
                <a:ea typeface="Microsoft YaHei"/>
              </a:rPr>
              <a:t> </a:t>
            </a:r>
            <a:r>
              <a:rPr lang="en-GB" sz="2000" b="0" strike="noStrike" spc="-1" dirty="0" err="1">
                <a:solidFill>
                  <a:srgbClr val="22228B"/>
                </a:solidFill>
                <a:latin typeface="Trebuchet MS"/>
                <a:ea typeface="Microsoft YaHei"/>
              </a:rPr>
              <a:t>με</a:t>
            </a:r>
            <a:r>
              <a:rPr lang="en-GB" sz="2000" b="0" strike="noStrike" spc="-1" dirty="0">
                <a:solidFill>
                  <a:srgbClr val="22228B"/>
                </a:solidFill>
                <a:latin typeface="Trebuchet MS"/>
                <a:ea typeface="Microsoft YaHei"/>
              </a:rPr>
              <a:t> </a:t>
            </a:r>
            <a:r>
              <a:rPr lang="en-GB" sz="2000" b="0" strike="noStrike" spc="-1" dirty="0" err="1">
                <a:solidFill>
                  <a:srgbClr val="22228B"/>
                </a:solidFill>
                <a:latin typeface="Trebuchet MS"/>
                <a:ea typeface="Microsoft YaHei"/>
              </a:rPr>
              <a:t>τους</a:t>
            </a:r>
            <a:r>
              <a:rPr lang="en-GB" sz="2000" b="0" strike="noStrike" spc="-1" dirty="0">
                <a:solidFill>
                  <a:srgbClr val="22228B"/>
                </a:solidFill>
                <a:latin typeface="Trebuchet MS"/>
                <a:ea typeface="Microsoft YaHei"/>
              </a:rPr>
              <a:t> </a:t>
            </a:r>
            <a:r>
              <a:rPr lang="en-GB" sz="2000" b="0" strike="noStrike" spc="-1" dirty="0" err="1">
                <a:solidFill>
                  <a:srgbClr val="22228B"/>
                </a:solidFill>
                <a:latin typeface="Trebuchet MS"/>
                <a:ea typeface="Microsoft YaHei"/>
              </a:rPr>
              <a:t>άλλους</a:t>
            </a:r>
            <a:r>
              <a:rPr lang="en-GB" sz="2000" b="0" strike="noStrike" spc="-1" dirty="0">
                <a:solidFill>
                  <a:srgbClr val="22228B"/>
                </a:solidFill>
                <a:latin typeface="Trebuchet MS"/>
                <a:ea typeface="Microsoft YaHei"/>
              </a:rPr>
              <a:t> </a:t>
            </a:r>
            <a:endParaRPr lang="en-GB" sz="2000" b="0" strike="noStrike" spc="-1" dirty="0">
              <a:latin typeface="Arial"/>
            </a:endParaRPr>
          </a:p>
          <a:p>
            <a:pPr>
              <a:lnSpc>
                <a:spcPct val="100000"/>
              </a:lnSpc>
            </a:pPr>
            <a:r>
              <a:rPr lang="en-GB" sz="2000" b="0" strike="noStrike" spc="-1" dirty="0">
                <a:solidFill>
                  <a:srgbClr val="22228B"/>
                </a:solidFill>
                <a:latin typeface="Trebuchet MS"/>
                <a:ea typeface="Microsoft YaHei"/>
              </a:rPr>
              <a:t>και </a:t>
            </a:r>
            <a:r>
              <a:rPr lang="en-GB" sz="2000" b="0" strike="noStrike" spc="-1" dirty="0" err="1">
                <a:solidFill>
                  <a:srgbClr val="22228B"/>
                </a:solidFill>
                <a:latin typeface="Trebuchet MS"/>
                <a:ea typeface="Microsoft YaHei"/>
              </a:rPr>
              <a:t>χωρίς</a:t>
            </a:r>
            <a:r>
              <a:rPr lang="en-GB" sz="2000" b="0" strike="noStrike" spc="-1" dirty="0">
                <a:solidFill>
                  <a:srgbClr val="22228B"/>
                </a:solidFill>
                <a:latin typeface="Trebuchet MS"/>
                <a:ea typeface="Microsoft YaHei"/>
              </a:rPr>
              <a:t> να επιβ</a:t>
            </a:r>
            <a:r>
              <a:rPr lang="en-GB" sz="2000" b="0" strike="noStrike" spc="-1" dirty="0" err="1">
                <a:solidFill>
                  <a:srgbClr val="22228B"/>
                </a:solidFill>
                <a:latin typeface="Trebuchet MS"/>
                <a:ea typeface="Microsoft YaHei"/>
              </a:rPr>
              <a:t>άλλουν</a:t>
            </a:r>
            <a:r>
              <a:rPr lang="en-GB" sz="2000" b="0" strike="noStrike" spc="-1" dirty="0">
                <a:solidFill>
                  <a:srgbClr val="22228B"/>
                </a:solidFill>
                <a:latin typeface="Trebuchet MS"/>
                <a:ea typeface="Microsoft YaHei"/>
              </a:rPr>
              <a:t> </a:t>
            </a:r>
            <a:endParaRPr lang="en-GB" sz="2000" b="0" strike="noStrike" spc="-1" dirty="0">
              <a:latin typeface="Arial"/>
            </a:endParaRPr>
          </a:p>
          <a:p>
            <a:pPr>
              <a:lnSpc>
                <a:spcPct val="100000"/>
              </a:lnSpc>
            </a:pPr>
            <a:r>
              <a:rPr lang="en-GB" sz="2000" b="0" strike="noStrike" spc="-1" dirty="0" err="1">
                <a:solidFill>
                  <a:srgbClr val="22228B"/>
                </a:solidFill>
                <a:latin typeface="Trebuchet MS"/>
                <a:ea typeface="Microsoft YaHei"/>
              </a:rPr>
              <a:t>έν</a:t>
            </a:r>
            <a:r>
              <a:rPr lang="en-GB" sz="2000" b="0" strike="noStrike" spc="-1" dirty="0">
                <a:solidFill>
                  <a:srgbClr val="22228B"/>
                </a:solidFill>
                <a:latin typeface="Trebuchet MS"/>
                <a:ea typeface="Microsoft YaHei"/>
              </a:rPr>
              <a:t>α δυσανάλογο </a:t>
            </a:r>
            <a:endParaRPr lang="en-GB" sz="2000" b="0" strike="noStrike" spc="-1" dirty="0">
              <a:latin typeface="Arial"/>
            </a:endParaRPr>
          </a:p>
          <a:p>
            <a:pPr>
              <a:lnSpc>
                <a:spcPct val="100000"/>
              </a:lnSpc>
            </a:pPr>
            <a:r>
              <a:rPr lang="en-GB" sz="2000" b="0" strike="noStrike" spc="-1" dirty="0">
                <a:solidFill>
                  <a:srgbClr val="22228B"/>
                </a:solidFill>
                <a:latin typeface="Trebuchet MS"/>
                <a:ea typeface="Microsoft YaHei"/>
              </a:rPr>
              <a:t>ή α</a:t>
            </a:r>
            <a:r>
              <a:rPr lang="en-GB" sz="2000" b="0" strike="noStrike" spc="-1" dirty="0" err="1">
                <a:solidFill>
                  <a:srgbClr val="22228B"/>
                </a:solidFill>
                <a:latin typeface="Trebuchet MS"/>
                <a:ea typeface="Microsoft YaHei"/>
              </a:rPr>
              <a:t>δικ</a:t>
            </a:r>
            <a:r>
              <a:rPr lang="en-GB" sz="2000" b="0" strike="noStrike" spc="-1" dirty="0">
                <a:solidFill>
                  <a:srgbClr val="22228B"/>
                </a:solidFill>
                <a:latin typeface="Trebuchet MS"/>
                <a:ea typeface="Microsoft YaHei"/>
              </a:rPr>
              <a:t>αιολόγητο βάρος.</a:t>
            </a:r>
            <a:endParaRPr lang="en-GB" sz="2000" b="0" strike="noStrike" spc="-1" dirty="0">
              <a:latin typeface="Arial"/>
            </a:endParaRPr>
          </a:p>
        </p:txBody>
      </p:sp>
      <p:pic>
        <p:nvPicPr>
          <p:cNvPr id="153" name="Picture 2"/>
          <p:cNvPicPr/>
          <p:nvPr/>
        </p:nvPicPr>
        <p:blipFill>
          <a:blip r:embed="rId2"/>
          <a:stretch/>
        </p:blipFill>
        <p:spPr>
          <a:xfrm>
            <a:off x="5112000" y="3744000"/>
            <a:ext cx="3384000" cy="2956680"/>
          </a:xfrm>
          <a:prstGeom prst="rect">
            <a:avLst/>
          </a:prstGeom>
          <a:ln>
            <a:noFill/>
          </a:ln>
        </p:spPr>
      </p:pic>
      <p:pic>
        <p:nvPicPr>
          <p:cNvPr id="154" name="Picture 3"/>
          <p:cNvPicPr/>
          <p:nvPr/>
        </p:nvPicPr>
        <p:blipFill>
          <a:blip r:embed="rId3"/>
          <a:stretch/>
        </p:blipFill>
        <p:spPr>
          <a:xfrm>
            <a:off x="3397320" y="260640"/>
            <a:ext cx="2347560" cy="1007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Picture 2"/>
          <p:cNvPicPr/>
          <p:nvPr/>
        </p:nvPicPr>
        <p:blipFill>
          <a:blip r:embed="rId2"/>
          <a:stretch/>
        </p:blipFill>
        <p:spPr>
          <a:xfrm>
            <a:off x="3167280" y="2258640"/>
            <a:ext cx="5976360" cy="4032000"/>
          </a:xfrm>
          <a:prstGeom prst="rect">
            <a:avLst/>
          </a:prstGeom>
          <a:ln>
            <a:noFill/>
          </a:ln>
        </p:spPr>
      </p:pic>
      <p:sp>
        <p:nvSpPr>
          <p:cNvPr id="156" name="CustomShape 1"/>
          <p:cNvSpPr/>
          <p:nvPr/>
        </p:nvSpPr>
        <p:spPr>
          <a:xfrm>
            <a:off x="144000" y="285480"/>
            <a:ext cx="8856720" cy="516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1142640">
              <a:lnSpc>
                <a:spcPct val="100000"/>
              </a:lnSpc>
              <a:spcBef>
                <a:spcPts val="349"/>
              </a:spcBef>
              <a:buClr>
                <a:srgbClr val="FF9933"/>
              </a:buClr>
              <a:buSzPct val="77000"/>
              <a:buFont typeface="Wingdings" charset="2"/>
              <a:buChar char=""/>
            </a:pPr>
            <a:r>
              <a:rPr lang="en-GB" sz="2000" b="0" strike="noStrike" spc="-1">
                <a:solidFill>
                  <a:srgbClr val="FFC000"/>
                </a:solidFill>
                <a:latin typeface="Trebuchet MS"/>
                <a:ea typeface="Microsoft YaHei"/>
              </a:rPr>
              <a:t>                                     </a:t>
            </a:r>
            <a:r>
              <a:rPr lang="en-GB" sz="2600" b="1" strike="noStrike" spc="-1">
                <a:solidFill>
                  <a:srgbClr val="F58220"/>
                </a:solidFill>
                <a:latin typeface="Trebuchet MS"/>
                <a:ea typeface="Microsoft YaHei"/>
              </a:rPr>
              <a:t>Βασικές Αρχές</a:t>
            </a:r>
            <a:endParaRPr lang="en-GB" sz="2600" b="0" strike="noStrike" spc="-1">
              <a:latin typeface="Arial"/>
            </a:endParaRPr>
          </a:p>
          <a:p>
            <a:pPr marL="216000" indent="-1142640">
              <a:lnSpc>
                <a:spcPct val="100000"/>
              </a:lnSpc>
              <a:spcBef>
                <a:spcPts val="349"/>
              </a:spcBef>
              <a:buClr>
                <a:srgbClr val="FF9933"/>
              </a:buClr>
              <a:buSzPct val="77000"/>
              <a:buFont typeface="Wingdings" charset="2"/>
              <a:buChar char=""/>
            </a:pPr>
            <a:r>
              <a:rPr lang="en-GB" sz="1800" b="1" strike="noStrike" spc="-1">
                <a:solidFill>
                  <a:srgbClr val="F58220"/>
                </a:solidFill>
                <a:latin typeface="Trebuchet MS"/>
                <a:ea typeface="Microsoft YaHei"/>
              </a:rPr>
              <a:t> </a:t>
            </a:r>
            <a:endParaRPr lang="en-GB" sz="1800" b="0" strike="noStrike" spc="-1">
              <a:latin typeface="Arial"/>
            </a:endParaRPr>
          </a:p>
          <a:p>
            <a:pPr algn="just">
              <a:lnSpc>
                <a:spcPct val="100000"/>
              </a:lnSpc>
              <a:spcBef>
                <a:spcPts val="349"/>
              </a:spcBef>
            </a:pPr>
            <a:r>
              <a:rPr lang="en-GB" sz="1800" b="1" strike="noStrike" spc="-1">
                <a:solidFill>
                  <a:srgbClr val="355D7E"/>
                </a:solidFill>
                <a:latin typeface="Trebuchet MS"/>
                <a:ea typeface="Microsoft YaHei"/>
              </a:rPr>
              <a:t>Καθολικός σχεδιασμός </a:t>
            </a:r>
            <a:r>
              <a:rPr lang="en-GB" sz="1800" b="0" strike="noStrike" spc="-1">
                <a:solidFill>
                  <a:srgbClr val="355D7E"/>
                </a:solidFill>
                <a:latin typeface="Trebuchet MS"/>
                <a:ea typeface="Microsoft YaHei"/>
              </a:rPr>
              <a:t>είναι ο σχεδιασμός του περιβάλλοντος, των υπηρεσιών και των αγαθών και οτιδήποτε σχεδιάζεται για να χρησιμοποιηθεί από τον άνθρωπο- έτσι ώστε να γίνεται απόλυτα σεβαστή η ανθρώπινη διαφορετικότητα και κατά συνέπεια να ικανοποιούνται και οι ανάγκες των ατόμων με αναπηρία.</a:t>
            </a:r>
            <a:endParaRPr lang="en-GB" sz="1800" b="0" strike="noStrike" spc="-1">
              <a:latin typeface="Arial"/>
            </a:endParaRPr>
          </a:p>
          <a:p>
            <a:pPr algn="just">
              <a:lnSpc>
                <a:spcPct val="100000"/>
              </a:lnSpc>
              <a:spcBef>
                <a:spcPts val="349"/>
              </a:spcBef>
            </a:pPr>
            <a:endParaRPr lang="en-GB" sz="1800" b="0" strike="noStrike" spc="-1">
              <a:latin typeface="Arial"/>
            </a:endParaRPr>
          </a:p>
          <a:p>
            <a:pPr algn="just">
              <a:lnSpc>
                <a:spcPct val="100000"/>
              </a:lnSpc>
              <a:spcBef>
                <a:spcPts val="349"/>
              </a:spcBef>
            </a:pPr>
            <a:r>
              <a:rPr lang="en-GB" sz="1800" b="1" strike="noStrike" spc="-1">
                <a:solidFill>
                  <a:srgbClr val="355D7E"/>
                </a:solidFill>
                <a:latin typeface="Trebuchet MS"/>
                <a:ea typeface="Microsoft YaHei"/>
              </a:rPr>
              <a:t>Καθολικός  σχεδιασμός</a:t>
            </a:r>
            <a:r>
              <a:rPr lang="en-GB" sz="1800" b="0" strike="noStrike" spc="-1">
                <a:solidFill>
                  <a:srgbClr val="355D7E"/>
                </a:solidFill>
                <a:latin typeface="Trebuchet MS"/>
                <a:ea typeface="Microsoft YaHei"/>
              </a:rPr>
              <a:t>» </a:t>
            </a:r>
            <a:endParaRPr lang="en-GB" sz="1800" b="0" strike="noStrike" spc="-1">
              <a:latin typeface="Arial"/>
            </a:endParaRPr>
          </a:p>
          <a:p>
            <a:pPr algn="just">
              <a:lnSpc>
                <a:spcPct val="100000"/>
              </a:lnSpc>
              <a:spcBef>
                <a:spcPts val="349"/>
              </a:spcBef>
            </a:pPr>
            <a:r>
              <a:rPr lang="en-GB" sz="1800" b="0" strike="noStrike" spc="-1">
                <a:solidFill>
                  <a:srgbClr val="355D7E"/>
                </a:solidFill>
                <a:latin typeface="Trebuchet MS"/>
                <a:ea typeface="Microsoft YaHei"/>
              </a:rPr>
              <a:t>Σημαίνει εξάλλου,</a:t>
            </a:r>
            <a:endParaRPr lang="en-GB" sz="1800" b="0" strike="noStrike" spc="-1">
              <a:latin typeface="Arial"/>
            </a:endParaRPr>
          </a:p>
          <a:p>
            <a:pPr algn="just">
              <a:lnSpc>
                <a:spcPct val="100000"/>
              </a:lnSpc>
              <a:spcBef>
                <a:spcPts val="349"/>
              </a:spcBef>
            </a:pPr>
            <a:r>
              <a:rPr lang="en-GB" sz="1800" b="0" strike="noStrike" spc="-1">
                <a:solidFill>
                  <a:srgbClr val="355D7E"/>
                </a:solidFill>
                <a:latin typeface="Trebuchet MS"/>
                <a:ea typeface="Microsoft YaHei"/>
              </a:rPr>
              <a:t>σχεδιασμός προϊόντων,</a:t>
            </a:r>
            <a:endParaRPr lang="en-GB" sz="1800" b="0" strike="noStrike" spc="-1">
              <a:latin typeface="Arial"/>
            </a:endParaRPr>
          </a:p>
          <a:p>
            <a:pPr algn="just">
              <a:lnSpc>
                <a:spcPct val="100000"/>
              </a:lnSpc>
              <a:spcBef>
                <a:spcPts val="349"/>
              </a:spcBef>
            </a:pPr>
            <a:r>
              <a:rPr lang="en-GB" sz="1800" b="0" strike="noStrike" spc="-1">
                <a:solidFill>
                  <a:srgbClr val="355D7E"/>
                </a:solidFill>
                <a:latin typeface="Trebuchet MS"/>
                <a:ea typeface="Microsoft YaHei"/>
              </a:rPr>
              <a:t>περιβαλλόντων, </a:t>
            </a:r>
            <a:endParaRPr lang="en-GB" sz="1800" b="0" strike="noStrike" spc="-1">
              <a:latin typeface="Arial"/>
            </a:endParaRPr>
          </a:p>
          <a:p>
            <a:pPr algn="just">
              <a:lnSpc>
                <a:spcPct val="100000"/>
              </a:lnSpc>
              <a:spcBef>
                <a:spcPts val="349"/>
              </a:spcBef>
            </a:pPr>
            <a:r>
              <a:rPr lang="en-GB" sz="1800" b="0" strike="noStrike" spc="-1">
                <a:solidFill>
                  <a:srgbClr val="355D7E"/>
                </a:solidFill>
                <a:latin typeface="Trebuchet MS"/>
                <a:ea typeface="Microsoft YaHei"/>
              </a:rPr>
              <a:t>προγραμμάτων και </a:t>
            </a:r>
            <a:endParaRPr lang="en-GB" sz="1800" b="0" strike="noStrike" spc="-1">
              <a:latin typeface="Arial"/>
            </a:endParaRPr>
          </a:p>
          <a:p>
            <a:pPr algn="just">
              <a:lnSpc>
                <a:spcPct val="100000"/>
              </a:lnSpc>
              <a:spcBef>
                <a:spcPts val="349"/>
              </a:spcBef>
            </a:pPr>
            <a:r>
              <a:rPr lang="en-GB" sz="1800" b="0" strike="noStrike" spc="-1">
                <a:solidFill>
                  <a:srgbClr val="355D7E"/>
                </a:solidFill>
                <a:latin typeface="Trebuchet MS"/>
                <a:ea typeface="Microsoft YaHei"/>
              </a:rPr>
              <a:t>υπηρεσιών που θα </a:t>
            </a:r>
            <a:endParaRPr lang="en-GB" sz="1800" b="0" strike="noStrike" spc="-1">
              <a:latin typeface="Arial"/>
            </a:endParaRPr>
          </a:p>
          <a:p>
            <a:pPr algn="just">
              <a:lnSpc>
                <a:spcPct val="100000"/>
              </a:lnSpc>
              <a:spcBef>
                <a:spcPts val="349"/>
              </a:spcBef>
            </a:pPr>
            <a:r>
              <a:rPr lang="en-GB" sz="1800" b="0" strike="noStrike" spc="-1">
                <a:solidFill>
                  <a:srgbClr val="355D7E"/>
                </a:solidFill>
                <a:latin typeface="Trebuchet MS"/>
                <a:ea typeface="Microsoft YaHei"/>
              </a:rPr>
              <a:t>μπορούν να </a:t>
            </a:r>
            <a:endParaRPr lang="en-GB" sz="1800" b="0" strike="noStrike" spc="-1">
              <a:latin typeface="Arial"/>
            </a:endParaRPr>
          </a:p>
          <a:p>
            <a:pPr algn="just">
              <a:lnSpc>
                <a:spcPct val="100000"/>
              </a:lnSpc>
              <a:spcBef>
                <a:spcPts val="349"/>
              </a:spcBef>
            </a:pPr>
            <a:r>
              <a:rPr lang="en-GB" sz="1800" b="0" strike="noStrike" spc="-1">
                <a:solidFill>
                  <a:srgbClr val="355D7E"/>
                </a:solidFill>
                <a:latin typeface="Trebuchet MS"/>
                <a:ea typeface="Microsoft YaHei"/>
              </a:rPr>
              <a:t>χρησιμοποιηθούν από όλους</a:t>
            </a:r>
            <a:endParaRPr lang="en-GB" sz="1800" b="0" strike="noStrike" spc="-1">
              <a:latin typeface="Arial"/>
            </a:endParaRPr>
          </a:p>
          <a:p>
            <a:pPr algn="just">
              <a:lnSpc>
                <a:spcPct val="100000"/>
              </a:lnSpc>
              <a:spcBef>
                <a:spcPts val="349"/>
              </a:spcBef>
            </a:pPr>
            <a:r>
              <a:rPr lang="en-GB" sz="1800" b="0" strike="noStrike" spc="-1">
                <a:solidFill>
                  <a:srgbClr val="355D7E"/>
                </a:solidFill>
                <a:latin typeface="Trebuchet MS"/>
                <a:ea typeface="Microsoft YaHei"/>
              </a:rPr>
              <a:t>τους ανθρώπους. </a:t>
            </a:r>
            <a:r>
              <a:rPr lang="en-GB" sz="2000" b="0" strike="noStrike" spc="-1">
                <a:solidFill>
                  <a:srgbClr val="355D7E"/>
                </a:solidFill>
                <a:latin typeface="Trebuchet MS"/>
                <a:ea typeface="Microsoft YaHei"/>
              </a:rPr>
              <a:t>            </a:t>
            </a:r>
            <a:endParaRPr lang="en-GB" sz="20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04" name="CustomShape 1"/>
          <p:cNvSpPr/>
          <p:nvPr/>
        </p:nvSpPr>
        <p:spPr>
          <a:xfrm>
            <a:off x="214200" y="1143000"/>
            <a:ext cx="8605440" cy="48234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106200" algn="just">
              <a:lnSpc>
                <a:spcPct val="100000"/>
              </a:lnSpc>
              <a:spcBef>
                <a:spcPts val="400"/>
              </a:spcBef>
            </a:pPr>
            <a:r>
              <a:rPr lang="en-GB" sz="2000" b="0" strike="noStrike" spc="-1" dirty="0">
                <a:solidFill>
                  <a:srgbClr val="355D7E"/>
                </a:solidFill>
                <a:latin typeface="Trebuchet MS"/>
                <a:ea typeface="Microsoft YaHei"/>
              </a:rPr>
              <a:t>Σύμφωνα με την Παγκόσμια Οργάνωση Υγείας</a:t>
            </a:r>
            <a:endParaRPr lang="en-GB" sz="2000" b="0" strike="noStrike" spc="-1" dirty="0">
              <a:latin typeface="Arial"/>
            </a:endParaRPr>
          </a:p>
          <a:p>
            <a:pPr marL="106200" algn="just">
              <a:lnSpc>
                <a:spcPct val="100000"/>
              </a:lnSpc>
              <a:spcBef>
                <a:spcPts val="400"/>
              </a:spcBef>
            </a:pPr>
            <a:endParaRPr lang="en-GB" sz="2000" b="0" strike="noStrike" spc="-1" dirty="0">
              <a:latin typeface="Arial"/>
            </a:endParaRPr>
          </a:p>
          <a:p>
            <a:pPr marL="106200" algn="just">
              <a:lnSpc>
                <a:spcPct val="100000"/>
              </a:lnSpc>
              <a:spcBef>
                <a:spcPts val="400"/>
              </a:spcBef>
            </a:pPr>
            <a:r>
              <a:rPr lang="en-GB" sz="2000" b="0" strike="noStrike" spc="-1" dirty="0">
                <a:solidFill>
                  <a:srgbClr val="355D7E"/>
                </a:solidFill>
                <a:latin typeface="Trebuchet MS"/>
                <a:ea typeface="Microsoft YaHei"/>
              </a:rPr>
              <a:t>   Η αναπ</a:t>
            </a:r>
            <a:r>
              <a:rPr lang="en-GB" sz="2000" b="0" strike="noStrike" spc="-1" dirty="0" err="1">
                <a:solidFill>
                  <a:srgbClr val="355D7E"/>
                </a:solidFill>
                <a:latin typeface="Trebuchet MS"/>
                <a:ea typeface="Microsoft YaHei"/>
              </a:rPr>
              <a:t>ηρί</a:t>
            </a:r>
            <a:r>
              <a:rPr lang="en-GB" sz="2000" b="0" strike="noStrike" spc="-1" dirty="0">
                <a:solidFill>
                  <a:srgbClr val="355D7E"/>
                </a:solidFill>
                <a:latin typeface="Trebuchet MS"/>
                <a:ea typeface="Microsoft YaHei"/>
              </a:rPr>
              <a:t>α είναι ένας όρος ομπρέλα, που καλύπτει τις βλάβες, τους περιορισμούς της δραστηριότητας και τους περιορισμούς συμμετοχής.</a:t>
            </a:r>
            <a:endParaRPr lang="en-GB" sz="2000" b="0" strike="noStrike" spc="-1" dirty="0">
              <a:latin typeface="Arial"/>
            </a:endParaRPr>
          </a:p>
          <a:p>
            <a:pPr algn="just">
              <a:lnSpc>
                <a:spcPct val="100000"/>
              </a:lnSpc>
              <a:spcBef>
                <a:spcPts val="400"/>
              </a:spcBef>
            </a:pPr>
            <a:endParaRPr lang="en-GB" sz="2000" b="0" strike="noStrike" spc="-1" dirty="0">
              <a:latin typeface="Arial"/>
            </a:endParaRPr>
          </a:p>
          <a:p>
            <a:pPr marL="361800" indent="-255240" algn="just">
              <a:lnSpc>
                <a:spcPct val="100000"/>
              </a:lnSpc>
              <a:spcBef>
                <a:spcPts val="400"/>
              </a:spcBef>
              <a:buClr>
                <a:srgbClr val="FF9933"/>
              </a:buClr>
              <a:buSzPct val="68000"/>
              <a:buFont typeface="Wingdings" charset="2"/>
              <a:buChar char=""/>
            </a:pPr>
            <a:r>
              <a:rPr lang="en-GB" sz="2000" b="0" strike="noStrike" spc="-1" dirty="0">
                <a:solidFill>
                  <a:srgbClr val="355D7E"/>
                </a:solidFill>
                <a:latin typeface="Trebuchet MS"/>
                <a:ea typeface="Microsoft YaHei"/>
              </a:rPr>
              <a:t> </a:t>
            </a:r>
            <a:r>
              <a:rPr lang="en-GB" sz="2000" b="1" strike="noStrike" spc="-1" dirty="0">
                <a:solidFill>
                  <a:srgbClr val="355D7E"/>
                </a:solidFill>
                <a:latin typeface="Trebuchet MS"/>
                <a:ea typeface="Microsoft YaHei"/>
              </a:rPr>
              <a:t>Βλάβη (impairement)</a:t>
            </a:r>
            <a:r>
              <a:rPr lang="en-GB" sz="2000" b="0" strike="noStrike" spc="-1" dirty="0">
                <a:solidFill>
                  <a:srgbClr val="355D7E"/>
                </a:solidFill>
                <a:latin typeface="Trebuchet MS"/>
                <a:ea typeface="Microsoft YaHei"/>
              </a:rPr>
              <a:t> είναι ένα πρόβλημα στη λειτουργία ή τη δομή του σώματος.</a:t>
            </a:r>
            <a:endParaRPr lang="en-GB" sz="2000" b="0" strike="noStrike" spc="-1" dirty="0">
              <a:latin typeface="Arial"/>
            </a:endParaRPr>
          </a:p>
          <a:p>
            <a:pPr algn="just">
              <a:lnSpc>
                <a:spcPct val="100000"/>
              </a:lnSpc>
              <a:spcBef>
                <a:spcPts val="400"/>
              </a:spcBef>
            </a:pPr>
            <a:endParaRPr lang="en-GB" sz="2000" b="0" strike="noStrike" spc="-1" dirty="0">
              <a:latin typeface="Arial"/>
            </a:endParaRPr>
          </a:p>
          <a:p>
            <a:pPr marL="361800" indent="-255240" algn="just">
              <a:lnSpc>
                <a:spcPct val="100000"/>
              </a:lnSpc>
              <a:spcBef>
                <a:spcPts val="400"/>
              </a:spcBef>
              <a:buClr>
                <a:srgbClr val="FF9933"/>
              </a:buClr>
              <a:buSzPct val="68000"/>
              <a:buFont typeface="Wingdings" charset="2"/>
              <a:buChar char=""/>
            </a:pPr>
            <a:r>
              <a:rPr lang="en-GB" sz="2000" b="0" strike="noStrike" spc="-1" dirty="0">
                <a:solidFill>
                  <a:srgbClr val="355D7E"/>
                </a:solidFill>
                <a:latin typeface="Trebuchet MS"/>
                <a:ea typeface="Microsoft YaHei"/>
              </a:rPr>
              <a:t> </a:t>
            </a:r>
            <a:r>
              <a:rPr lang="en-GB" sz="2000" b="1" strike="noStrike" spc="-1" dirty="0">
                <a:solidFill>
                  <a:srgbClr val="355D7E"/>
                </a:solidFill>
                <a:latin typeface="Trebuchet MS"/>
                <a:ea typeface="Microsoft YaHei"/>
              </a:rPr>
              <a:t>Περιορισμός δραστηριότητας (disability) </a:t>
            </a:r>
            <a:r>
              <a:rPr lang="en-GB" sz="2000" b="0" strike="noStrike" spc="-1" dirty="0">
                <a:solidFill>
                  <a:srgbClr val="355D7E"/>
                </a:solidFill>
                <a:latin typeface="Trebuchet MS"/>
                <a:ea typeface="Microsoft YaHei"/>
              </a:rPr>
              <a:t>είναι μια δυσκολία που αντιμετωπίζει ένα άτομο κατά την εκτέλεση μιας εργασίας ή μιας ενέργειας. </a:t>
            </a:r>
            <a:endParaRPr lang="en-GB" sz="2000" b="0" strike="noStrike" spc="-1" dirty="0">
              <a:latin typeface="Arial"/>
            </a:endParaRPr>
          </a:p>
          <a:p>
            <a:pPr algn="just">
              <a:lnSpc>
                <a:spcPct val="100000"/>
              </a:lnSpc>
              <a:spcBef>
                <a:spcPts val="400"/>
              </a:spcBef>
            </a:pPr>
            <a:endParaRPr lang="en-GB" sz="2000" b="0" strike="noStrike" spc="-1" dirty="0">
              <a:latin typeface="Arial"/>
            </a:endParaRPr>
          </a:p>
          <a:p>
            <a:pPr marL="361800" indent="-255240" algn="just">
              <a:lnSpc>
                <a:spcPct val="100000"/>
              </a:lnSpc>
              <a:spcBef>
                <a:spcPts val="400"/>
              </a:spcBef>
              <a:buClr>
                <a:srgbClr val="FF9933"/>
              </a:buClr>
              <a:buSzPct val="68000"/>
              <a:buFont typeface="Wingdings" charset="2"/>
              <a:buChar char=""/>
            </a:pPr>
            <a:r>
              <a:rPr lang="en-GB" sz="2000" b="1" strike="noStrike" spc="-1" dirty="0">
                <a:solidFill>
                  <a:srgbClr val="355D7E"/>
                </a:solidFill>
                <a:latin typeface="Trebuchet MS"/>
                <a:ea typeface="Microsoft YaHei"/>
              </a:rPr>
              <a:t>Περιορισμός συμμετοχής (handicap) </a:t>
            </a:r>
            <a:r>
              <a:rPr lang="en-GB" sz="2000" b="0" strike="noStrike" spc="-1" dirty="0">
                <a:solidFill>
                  <a:srgbClr val="355D7E"/>
                </a:solidFill>
                <a:latin typeface="Trebuchet MS"/>
                <a:ea typeface="Microsoft YaHei"/>
              </a:rPr>
              <a:t>είναι ένα πρόβλημα που αντιμετωπίζει ένα άτομο στη συμμετοχή του σε καταστάσεις  ζωής.</a:t>
            </a:r>
            <a:endParaRPr lang="en-GB" sz="2000" b="0" strike="noStrike" spc="-1" dirty="0">
              <a:latin typeface="Arial"/>
            </a:endParaRPr>
          </a:p>
        </p:txBody>
      </p:sp>
      <p:sp>
        <p:nvSpPr>
          <p:cNvPr id="105" name="CustomShape 2"/>
          <p:cNvSpPr/>
          <p:nvPr/>
        </p:nvSpPr>
        <p:spPr>
          <a:xfrm>
            <a:off x="2041500" y="213360"/>
            <a:ext cx="4608000" cy="5562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b"/>
          <a:lstStyle/>
          <a:p>
            <a:pPr algn="ctr">
              <a:lnSpc>
                <a:spcPct val="100000"/>
              </a:lnSpc>
              <a:spcBef>
                <a:spcPts val="1500"/>
              </a:spcBef>
            </a:pPr>
            <a:r>
              <a:rPr lang="en-GB" sz="2400" b="1" strike="noStrike" spc="-1" dirty="0">
                <a:solidFill>
                  <a:srgbClr val="FF9933"/>
                </a:solidFill>
                <a:latin typeface="Trebuchet MS"/>
                <a:ea typeface="Microsoft YaHei"/>
              </a:rPr>
              <a:t> </a:t>
            </a:r>
            <a:r>
              <a:rPr dirty="0"/>
              <a:t/>
            </a:r>
            <a:br>
              <a:rPr dirty="0"/>
            </a:br>
            <a:endParaRPr lang="en-GB" sz="2600" b="0" strike="noStrike" spc="-1" dirty="0">
              <a:latin typeface="Arial"/>
            </a:endParaRPr>
          </a:p>
          <a:p>
            <a:pPr algn="ctr">
              <a:lnSpc>
                <a:spcPct val="100000"/>
              </a:lnSpc>
              <a:spcBef>
                <a:spcPts val="1125"/>
              </a:spcBef>
            </a:pPr>
            <a:r>
              <a:rPr lang="en-GB" sz="2600" b="1" strike="noStrike" spc="-1" dirty="0" smtClean="0">
                <a:solidFill>
                  <a:srgbClr val="F58220"/>
                </a:solidFill>
                <a:latin typeface="Trebuchet MS"/>
                <a:ea typeface="Microsoft YaHei"/>
              </a:rPr>
              <a:t>ΟΡΙΣΜΟΣ </a:t>
            </a:r>
            <a:r>
              <a:rPr lang="el-GR" sz="2600" b="1" strike="noStrike" spc="-1" dirty="0" smtClean="0">
                <a:solidFill>
                  <a:srgbClr val="F58220"/>
                </a:solidFill>
                <a:latin typeface="Trebuchet MS"/>
                <a:ea typeface="Microsoft YaHei"/>
              </a:rPr>
              <a:t>ΤΗΣ</a:t>
            </a:r>
            <a:r>
              <a:rPr lang="en-GB" sz="2600" b="1" strike="noStrike" spc="-1" dirty="0" smtClean="0">
                <a:solidFill>
                  <a:srgbClr val="F58220"/>
                </a:solidFill>
                <a:latin typeface="Trebuchet MS"/>
                <a:ea typeface="Microsoft YaHei"/>
              </a:rPr>
              <a:t> ΑΝΑΠΗΡΙΑΣ</a:t>
            </a:r>
            <a:endParaRPr lang="en-GB" sz="2600" b="0" strike="noStrike" spc="-1" dirty="0">
              <a:latin typeface="Arial"/>
            </a:endParaRPr>
          </a:p>
        </p:txBody>
      </p:sp>
    </p:spTree>
  </p:cSld>
  <p:clrMapOvr>
    <a:masterClrMapping/>
  </p:clrMapOvr>
  <p:transition spd="med">
    <p:random/>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Picture 2"/>
          <p:cNvPicPr/>
          <p:nvPr/>
        </p:nvPicPr>
        <p:blipFill>
          <a:blip r:embed="rId2"/>
          <a:stretch/>
        </p:blipFill>
        <p:spPr>
          <a:xfrm>
            <a:off x="3312000" y="3240000"/>
            <a:ext cx="5256000" cy="3024000"/>
          </a:xfrm>
          <a:prstGeom prst="rect">
            <a:avLst/>
          </a:prstGeom>
          <a:ln>
            <a:noFill/>
          </a:ln>
        </p:spPr>
      </p:pic>
      <p:sp>
        <p:nvSpPr>
          <p:cNvPr id="158" name="CustomShape 1"/>
          <p:cNvSpPr/>
          <p:nvPr/>
        </p:nvSpPr>
        <p:spPr>
          <a:xfrm>
            <a:off x="576000" y="475920"/>
            <a:ext cx="7704000" cy="292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2600" b="1" strike="noStrike" spc="-1" dirty="0" err="1">
                <a:solidFill>
                  <a:srgbClr val="F58220"/>
                </a:solidFill>
                <a:latin typeface="Trebuchet MS"/>
                <a:ea typeface="Microsoft YaHei"/>
              </a:rPr>
              <a:t>Ορολογί</a:t>
            </a:r>
            <a:r>
              <a:rPr lang="en-GB" sz="2600" b="1" strike="noStrike" spc="-1" dirty="0">
                <a:solidFill>
                  <a:srgbClr val="F58220"/>
                </a:solidFill>
                <a:latin typeface="Trebuchet MS"/>
                <a:ea typeface="Microsoft YaHei"/>
              </a:rPr>
              <a:t>α </a:t>
            </a:r>
            <a:endParaRPr lang="en-GB" sz="2600" b="0" strike="noStrike" spc="-1" dirty="0">
              <a:latin typeface="Arial"/>
            </a:endParaRPr>
          </a:p>
          <a:p>
            <a:pPr>
              <a:lnSpc>
                <a:spcPct val="100000"/>
              </a:lnSpc>
            </a:pPr>
            <a:endParaRPr lang="en-GB" sz="2600" b="0" strike="noStrike" spc="-1" dirty="0">
              <a:latin typeface="Arial"/>
            </a:endParaRPr>
          </a:p>
          <a:p>
            <a:pPr>
              <a:lnSpc>
                <a:spcPct val="100000"/>
              </a:lnSpc>
            </a:pPr>
            <a:r>
              <a:rPr lang="en-GB" sz="2000" b="0" strike="noStrike" spc="-1" dirty="0">
                <a:solidFill>
                  <a:srgbClr val="21409A"/>
                </a:solidFill>
                <a:latin typeface="Trebuchet MS"/>
                <a:ea typeface="Microsoft YaHei"/>
              </a:rPr>
              <a:t>Το  </a:t>
            </a:r>
            <a:r>
              <a:rPr lang="en-GB" sz="2000" b="0" strike="noStrike" spc="-1" dirty="0" err="1">
                <a:solidFill>
                  <a:srgbClr val="21409A"/>
                </a:solidFill>
                <a:latin typeface="Trebuchet MS"/>
                <a:ea typeface="Microsoft YaHei"/>
              </a:rPr>
              <a:t>Σύντ</a:t>
            </a:r>
            <a:r>
              <a:rPr lang="en-GB" sz="2000" b="0" strike="noStrike" spc="-1" dirty="0">
                <a:solidFill>
                  <a:srgbClr val="21409A"/>
                </a:solidFill>
                <a:latin typeface="Trebuchet MS"/>
                <a:ea typeface="Microsoft YaHei"/>
              </a:rPr>
              <a:t>αγμα της Ελλάδας (2001) εχει  καθιερώσει τον όρο «άτομα με αναπηρίες» </a:t>
            </a:r>
            <a:r>
              <a:rPr lang="en-GB" sz="2000" b="1" strike="noStrike" spc="-1" dirty="0">
                <a:solidFill>
                  <a:srgbClr val="21409A"/>
                </a:solidFill>
                <a:latin typeface="Trebuchet MS"/>
                <a:ea typeface="Microsoft YaHei"/>
              </a:rPr>
              <a:t>Α.με.Α</a:t>
            </a:r>
            <a:r>
              <a:rPr lang="en-GB" sz="2000" b="0" strike="noStrike" spc="-1" dirty="0">
                <a:solidFill>
                  <a:srgbClr val="21409A"/>
                </a:solidFill>
                <a:latin typeface="Trebuchet MS"/>
                <a:ea typeface="Microsoft YaHei"/>
              </a:rPr>
              <a:t>  σε αντικατάσταση του όρου «άτομα με ειδικές ανάγκες»</a:t>
            </a:r>
            <a:endParaRPr lang="en-GB" sz="2000" b="0" strike="noStrike" spc="-1" dirty="0">
              <a:latin typeface="Arial"/>
            </a:endParaRPr>
          </a:p>
          <a:p>
            <a:pPr>
              <a:lnSpc>
                <a:spcPct val="100000"/>
              </a:lnSpc>
            </a:pPr>
            <a:r>
              <a:rPr lang="en-GB" sz="2000" b="0" strike="noStrike" spc="-1" dirty="0">
                <a:solidFill>
                  <a:srgbClr val="21409A"/>
                </a:solidFill>
                <a:latin typeface="Trebuchet MS"/>
                <a:ea typeface="Microsoft YaHei"/>
              </a:rPr>
              <a:t> </a:t>
            </a:r>
            <a:endParaRPr lang="en-GB" sz="2000" b="0" strike="noStrike" spc="-1" dirty="0">
              <a:latin typeface="Arial"/>
            </a:endParaRPr>
          </a:p>
          <a:p>
            <a:pPr>
              <a:lnSpc>
                <a:spcPct val="100000"/>
              </a:lnSpc>
            </a:pPr>
            <a:r>
              <a:rPr lang="en-GB" sz="2000" b="0" strike="noStrike" spc="-1" dirty="0">
                <a:solidFill>
                  <a:srgbClr val="21409A"/>
                </a:solidFill>
                <a:latin typeface="Trebuchet MS"/>
                <a:ea typeface="Microsoft YaHei"/>
              </a:rPr>
              <a:t>Το </a:t>
            </a:r>
            <a:r>
              <a:rPr lang="en-GB" sz="2000" b="0" strike="noStrike" spc="-1" dirty="0" err="1">
                <a:solidFill>
                  <a:srgbClr val="21409A"/>
                </a:solidFill>
                <a:latin typeface="Trebuchet MS"/>
                <a:ea typeface="Microsoft YaHei"/>
              </a:rPr>
              <a:t>έτος</a:t>
            </a:r>
            <a:r>
              <a:rPr lang="en-GB" sz="2000" b="0" strike="noStrike" spc="-1" dirty="0">
                <a:solidFill>
                  <a:srgbClr val="21409A"/>
                </a:solidFill>
                <a:latin typeface="Trebuchet MS"/>
                <a:ea typeface="Microsoft YaHei"/>
              </a:rPr>
              <a:t> 2008  η </a:t>
            </a:r>
            <a:r>
              <a:rPr lang="en-GB" sz="2000" b="0" strike="noStrike" spc="-1" dirty="0" err="1">
                <a:solidFill>
                  <a:srgbClr val="21409A"/>
                </a:solidFill>
                <a:latin typeface="Trebuchet MS"/>
                <a:ea typeface="Microsoft YaHei"/>
              </a:rPr>
              <a:t>ειδική</a:t>
            </a:r>
            <a:r>
              <a:rPr lang="en-GB" sz="2000" b="0" strike="noStrike" spc="-1" dirty="0">
                <a:solidFill>
                  <a:srgbClr val="21409A"/>
                </a:solidFill>
                <a:latin typeface="Trebuchet MS"/>
                <a:ea typeface="Microsoft YaHei"/>
              </a:rPr>
              <a:t> α</a:t>
            </a:r>
            <a:r>
              <a:rPr lang="en-GB" sz="2000" b="0" strike="noStrike" spc="-1" dirty="0" err="1">
                <a:solidFill>
                  <a:srgbClr val="21409A"/>
                </a:solidFill>
                <a:latin typeface="Trebuchet MS"/>
                <a:ea typeface="Microsoft YaHei"/>
              </a:rPr>
              <a:t>γωγή</a:t>
            </a:r>
            <a:r>
              <a:rPr lang="en-GB" sz="2000" b="0" strike="noStrike" spc="-1" dirty="0">
                <a:solidFill>
                  <a:srgbClr val="21409A"/>
                </a:solidFill>
                <a:latin typeface="Trebuchet MS"/>
                <a:ea typeface="Microsoft YaHei"/>
              </a:rPr>
              <a:t> </a:t>
            </a:r>
            <a:r>
              <a:rPr lang="en-GB" sz="2000" b="0" strike="noStrike" spc="-1" dirty="0" err="1">
                <a:solidFill>
                  <a:srgbClr val="21409A"/>
                </a:solidFill>
                <a:latin typeface="Trebuchet MS"/>
                <a:ea typeface="Microsoft YaHei"/>
              </a:rPr>
              <a:t>μετ</a:t>
            </a:r>
            <a:r>
              <a:rPr lang="en-GB" sz="2000" b="0" strike="noStrike" spc="-1" dirty="0">
                <a:solidFill>
                  <a:srgbClr val="21409A"/>
                </a:solidFill>
                <a:latin typeface="Trebuchet MS"/>
                <a:ea typeface="Microsoft YaHei"/>
              </a:rPr>
              <a:t>ατρέπεται σε «Ειδική αγωγή και Εκπαίδευση ατόμων με αναπηρία ή με ειδικές εκπαιδευτικές ανάγκες».</a:t>
            </a:r>
            <a:endParaRPr lang="en-GB" sz="20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59" name="CustomShape 1"/>
          <p:cNvSpPr/>
          <p:nvPr/>
        </p:nvSpPr>
        <p:spPr>
          <a:xfrm>
            <a:off x="202526" y="730303"/>
            <a:ext cx="8482680" cy="4947686"/>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spcBef>
                <a:spcPts val="349"/>
              </a:spcBef>
            </a:pPr>
            <a:endParaRPr lang="en-GB" sz="1800" b="0" strike="noStrike" spc="-1" dirty="0">
              <a:latin typeface="Arial"/>
            </a:endParaRPr>
          </a:p>
          <a:p>
            <a:pPr lvl="2" algn="just">
              <a:lnSpc>
                <a:spcPct val="100000"/>
              </a:lnSpc>
              <a:spcBef>
                <a:spcPts val="349"/>
              </a:spcBef>
              <a:buClr>
                <a:srgbClr val="FF9933"/>
              </a:buClr>
              <a:buSzPct val="77000"/>
            </a:pPr>
            <a:r>
              <a:rPr lang="el-GR" sz="1800" b="1" i="1" strike="noStrike" spc="-1" dirty="0" smtClean="0">
                <a:solidFill>
                  <a:srgbClr val="FF0000"/>
                </a:solidFill>
                <a:latin typeface="Trebuchet MS"/>
                <a:ea typeface="Microsoft YaHei"/>
              </a:rPr>
              <a:t>    </a:t>
            </a:r>
            <a:r>
              <a:rPr lang="en-GB" sz="1800" b="1" i="1" u="sng" strike="noStrike" spc="-1" dirty="0" smtClean="0">
                <a:solidFill>
                  <a:srgbClr val="FF0000"/>
                </a:solidFill>
                <a:latin typeface="Trebuchet MS"/>
                <a:ea typeface="Microsoft YaHei"/>
              </a:rPr>
              <a:t>ΧΡΗΣΙΜΟΠΟΙΕΙΣΤΕ</a:t>
            </a:r>
            <a:r>
              <a:rPr lang="en-GB" sz="1800" b="1" i="1" strike="noStrike" spc="-1" dirty="0" smtClean="0">
                <a:solidFill>
                  <a:srgbClr val="FF0000"/>
                </a:solidFill>
                <a:latin typeface="Trebuchet MS"/>
                <a:ea typeface="Microsoft YaHei"/>
              </a:rPr>
              <a:t>  </a:t>
            </a:r>
            <a:r>
              <a:rPr lang="en-GB" sz="1800" b="1" i="1" strike="noStrike" spc="-1" dirty="0" smtClean="0">
                <a:solidFill>
                  <a:srgbClr val="355D7E"/>
                </a:solidFill>
                <a:latin typeface="Trebuchet MS"/>
                <a:ea typeface="Microsoft YaHei"/>
              </a:rPr>
              <a:t>                                       </a:t>
            </a:r>
            <a:r>
              <a:rPr lang="en-GB" sz="1800" b="1" i="1" u="sng" strike="noStrike" spc="-1" dirty="0" smtClean="0">
                <a:solidFill>
                  <a:srgbClr val="FF0000"/>
                </a:solidFill>
                <a:latin typeface="Trebuchet MS"/>
                <a:ea typeface="Microsoft YaHei"/>
              </a:rPr>
              <a:t>ΑΠΟΦΥΓΕΤΕ</a:t>
            </a:r>
            <a:endParaRPr lang="en-GB" sz="1800" b="0" u="sng" strike="noStrike" spc="-1" dirty="0">
              <a:latin typeface="Arial"/>
            </a:endParaRPr>
          </a:p>
          <a:p>
            <a:pPr algn="just">
              <a:lnSpc>
                <a:spcPct val="100000"/>
              </a:lnSpc>
              <a:spcBef>
                <a:spcPts val="349"/>
              </a:spcBef>
            </a:pPr>
            <a:endParaRPr lang="en-GB" sz="1800" b="0" strike="noStrike" spc="-1" dirty="0">
              <a:latin typeface="Arial"/>
            </a:endParaRPr>
          </a:p>
          <a:p>
            <a:pPr marL="1200150" lvl="2" indent="-285750" algn="just">
              <a:lnSpc>
                <a:spcPct val="100000"/>
              </a:lnSpc>
              <a:spcBef>
                <a:spcPts val="349"/>
              </a:spcBef>
              <a:buClr>
                <a:srgbClr val="FF9933"/>
              </a:buClr>
              <a:buSzPct val="77000"/>
              <a:buFont typeface="Wingdings" panose="05000000000000000000" pitchFamily="2" charset="2"/>
              <a:buChar char="§"/>
            </a:pPr>
            <a:r>
              <a:rPr lang="en-GB" sz="1800" b="1" i="1" strike="noStrike" spc="-1" dirty="0" err="1">
                <a:solidFill>
                  <a:srgbClr val="355D7E"/>
                </a:solidFill>
                <a:latin typeface="Trebuchet MS"/>
                <a:ea typeface="Microsoft YaHei"/>
              </a:rPr>
              <a:t>Άτομο</a:t>
            </a:r>
            <a:r>
              <a:rPr lang="en-GB" sz="1800" b="1" i="1" strike="noStrike" spc="-1" dirty="0">
                <a:solidFill>
                  <a:srgbClr val="355D7E"/>
                </a:solidFill>
                <a:latin typeface="Trebuchet MS"/>
                <a:ea typeface="Microsoft YaHei"/>
              </a:rPr>
              <a:t> </a:t>
            </a:r>
            <a:r>
              <a:rPr lang="en-GB" sz="1800" b="1" i="1" strike="noStrike" spc="-1" dirty="0" err="1">
                <a:solidFill>
                  <a:srgbClr val="355D7E"/>
                </a:solidFill>
                <a:latin typeface="Trebuchet MS"/>
                <a:ea typeface="Microsoft YaHei"/>
              </a:rPr>
              <a:t>με</a:t>
            </a:r>
            <a:r>
              <a:rPr lang="en-GB" sz="1800" b="1" i="1" strike="noStrike" spc="-1" dirty="0">
                <a:solidFill>
                  <a:srgbClr val="355D7E"/>
                </a:solidFill>
                <a:latin typeface="Trebuchet MS"/>
                <a:ea typeface="Microsoft YaHei"/>
              </a:rPr>
              <a:t> αναπ</a:t>
            </a:r>
            <a:r>
              <a:rPr lang="en-GB" sz="1800" b="1" i="1" strike="noStrike" spc="-1" dirty="0" err="1">
                <a:solidFill>
                  <a:srgbClr val="355D7E"/>
                </a:solidFill>
                <a:latin typeface="Trebuchet MS"/>
                <a:ea typeface="Microsoft YaHei"/>
              </a:rPr>
              <a:t>ηρί</a:t>
            </a:r>
            <a:r>
              <a:rPr lang="en-GB" sz="1800" b="1" i="1" strike="noStrike" spc="-1" dirty="0">
                <a:solidFill>
                  <a:srgbClr val="355D7E"/>
                </a:solidFill>
                <a:latin typeface="Trebuchet MS"/>
                <a:ea typeface="Microsoft YaHei"/>
              </a:rPr>
              <a:t>α                                       </a:t>
            </a:r>
            <a:r>
              <a:rPr lang="el-GR" sz="1800" b="1" i="1" strike="noStrike" spc="-1" dirty="0" smtClean="0">
                <a:solidFill>
                  <a:srgbClr val="355D7E"/>
                </a:solidFill>
                <a:latin typeface="Trebuchet MS"/>
                <a:ea typeface="Microsoft YaHei"/>
              </a:rPr>
              <a:t> </a:t>
            </a:r>
            <a:r>
              <a:rPr lang="en-GB" sz="1800" b="1" i="1" strike="noStrike" spc="-1" dirty="0" err="1" smtClean="0">
                <a:solidFill>
                  <a:srgbClr val="355D7E"/>
                </a:solidFill>
                <a:latin typeface="Trebuchet MS"/>
                <a:ea typeface="Microsoft YaHei"/>
              </a:rPr>
              <a:t>Ανά</a:t>
            </a:r>
            <a:r>
              <a:rPr lang="en-GB" sz="1800" b="1" i="1" strike="noStrike" spc="-1" dirty="0" smtClean="0">
                <a:solidFill>
                  <a:srgbClr val="355D7E"/>
                </a:solidFill>
                <a:latin typeface="Trebuchet MS"/>
                <a:ea typeface="Microsoft YaHei"/>
              </a:rPr>
              <a:t>πηρο άτομο</a:t>
            </a:r>
            <a:endParaRPr lang="el-GR" sz="1800" b="1" i="1" strike="noStrike" spc="-1" dirty="0" smtClean="0">
              <a:solidFill>
                <a:srgbClr val="355D7E"/>
              </a:solidFill>
              <a:latin typeface="Trebuchet MS"/>
              <a:ea typeface="Microsoft YaHei"/>
            </a:endParaRPr>
          </a:p>
          <a:p>
            <a:pPr lvl="2" algn="just">
              <a:lnSpc>
                <a:spcPct val="100000"/>
              </a:lnSpc>
              <a:spcBef>
                <a:spcPts val="349"/>
              </a:spcBef>
              <a:buClr>
                <a:srgbClr val="FF9933"/>
              </a:buClr>
              <a:buSzPct val="77000"/>
            </a:pPr>
            <a:r>
              <a:rPr lang="el-GR" b="1" i="1" spc="-1" dirty="0">
                <a:solidFill>
                  <a:srgbClr val="355D7E"/>
                </a:solidFill>
                <a:latin typeface="Trebuchet MS"/>
                <a:ea typeface="Microsoft YaHei"/>
              </a:rPr>
              <a:t> </a:t>
            </a:r>
            <a:r>
              <a:rPr lang="el-GR" b="1" i="1" spc="-1" dirty="0" smtClean="0">
                <a:solidFill>
                  <a:srgbClr val="355D7E"/>
                </a:solidFill>
                <a:latin typeface="Trebuchet MS"/>
                <a:ea typeface="Microsoft YaHei"/>
              </a:rPr>
              <a:t>   </a:t>
            </a:r>
            <a:r>
              <a:rPr lang="en-GB" b="1" i="1" strike="noStrike" spc="-1" dirty="0" err="1" smtClean="0">
                <a:solidFill>
                  <a:srgbClr val="355D7E"/>
                </a:solidFill>
                <a:latin typeface="Trebuchet MS"/>
                <a:ea typeface="Microsoft YaHei"/>
              </a:rPr>
              <a:t>με</a:t>
            </a:r>
            <a:r>
              <a:rPr lang="en-GB" b="1" i="1" strike="noStrike" spc="-1" dirty="0" smtClean="0">
                <a:solidFill>
                  <a:srgbClr val="355D7E"/>
                </a:solidFill>
                <a:latin typeface="Trebuchet MS"/>
                <a:ea typeface="Microsoft YaHei"/>
              </a:rPr>
              <a:t> </a:t>
            </a:r>
            <a:r>
              <a:rPr lang="en-GB" b="1" i="1" strike="noStrike" spc="-1" dirty="0" err="1" smtClean="0">
                <a:solidFill>
                  <a:srgbClr val="355D7E"/>
                </a:solidFill>
                <a:latin typeface="Trebuchet MS"/>
                <a:ea typeface="Microsoft YaHei"/>
              </a:rPr>
              <a:t>ειδικές</a:t>
            </a:r>
            <a:r>
              <a:rPr lang="en-GB" b="1" i="1" strike="noStrike" spc="-1" dirty="0" smtClean="0">
                <a:solidFill>
                  <a:srgbClr val="355D7E"/>
                </a:solidFill>
                <a:latin typeface="Trebuchet MS"/>
                <a:ea typeface="Microsoft YaHei"/>
              </a:rPr>
              <a:t> α</a:t>
            </a:r>
            <a:r>
              <a:rPr lang="en-GB" b="1" i="1" strike="noStrike" spc="-1" dirty="0" err="1" smtClean="0">
                <a:solidFill>
                  <a:srgbClr val="355D7E"/>
                </a:solidFill>
                <a:latin typeface="Trebuchet MS"/>
                <a:ea typeface="Microsoft YaHei"/>
              </a:rPr>
              <a:t>νάγκες</a:t>
            </a:r>
            <a:endParaRPr lang="en-GB" b="0" strike="noStrike" spc="-1" dirty="0">
              <a:latin typeface="Arial"/>
            </a:endParaRPr>
          </a:p>
          <a:p>
            <a:pPr algn="just">
              <a:lnSpc>
                <a:spcPct val="100000"/>
              </a:lnSpc>
              <a:spcBef>
                <a:spcPts val="349"/>
              </a:spcBef>
            </a:pPr>
            <a:endParaRPr lang="en-GB" sz="1800" b="0" strike="noStrike" spc="-1" dirty="0">
              <a:latin typeface="Arial"/>
            </a:endParaRPr>
          </a:p>
          <a:p>
            <a:pPr marL="1200150" lvl="2" indent="-285750" algn="just">
              <a:lnSpc>
                <a:spcPct val="100000"/>
              </a:lnSpc>
              <a:spcBef>
                <a:spcPts val="349"/>
              </a:spcBef>
              <a:buClr>
                <a:srgbClr val="FF9933"/>
              </a:buClr>
              <a:buSzPct val="77000"/>
              <a:buFont typeface="Wingdings" panose="05000000000000000000" pitchFamily="2" charset="2"/>
              <a:buChar char="§"/>
            </a:pPr>
            <a:r>
              <a:rPr lang="en-GB" sz="1800" b="1" i="1" strike="noStrike" spc="-1" dirty="0" err="1">
                <a:solidFill>
                  <a:srgbClr val="355D7E"/>
                </a:solidFill>
                <a:latin typeface="Trebuchet MS"/>
                <a:ea typeface="Microsoft YaHei"/>
              </a:rPr>
              <a:t>Άτομο</a:t>
            </a:r>
            <a:r>
              <a:rPr lang="en-GB" sz="1800" b="1" i="1" strike="noStrike" spc="-1" dirty="0">
                <a:solidFill>
                  <a:srgbClr val="355D7E"/>
                </a:solidFill>
                <a:latin typeface="Trebuchet MS"/>
                <a:ea typeface="Microsoft YaHei"/>
              </a:rPr>
              <a:t> </a:t>
            </a:r>
            <a:r>
              <a:rPr lang="en-GB" sz="1800" b="1" i="1" strike="noStrike" spc="-1" dirty="0" err="1">
                <a:solidFill>
                  <a:srgbClr val="355D7E"/>
                </a:solidFill>
                <a:latin typeface="Trebuchet MS"/>
                <a:ea typeface="Microsoft YaHei"/>
              </a:rPr>
              <a:t>με</a:t>
            </a:r>
            <a:r>
              <a:rPr lang="en-GB" sz="1800" b="1" i="1" strike="noStrike" spc="-1" dirty="0">
                <a:solidFill>
                  <a:srgbClr val="355D7E"/>
                </a:solidFill>
                <a:latin typeface="Trebuchet MS"/>
                <a:ea typeface="Microsoft YaHei"/>
              </a:rPr>
              <a:t> </a:t>
            </a:r>
            <a:r>
              <a:rPr lang="en-GB" sz="1800" b="1" i="1" strike="noStrike" spc="-1" dirty="0" err="1">
                <a:solidFill>
                  <a:srgbClr val="355D7E"/>
                </a:solidFill>
                <a:latin typeface="Trebuchet MS"/>
                <a:ea typeface="Microsoft YaHei"/>
              </a:rPr>
              <a:t>κινητική</a:t>
            </a:r>
            <a:r>
              <a:rPr lang="en-GB" sz="1800" b="1" i="1" strike="noStrike" spc="-1" dirty="0">
                <a:solidFill>
                  <a:srgbClr val="355D7E"/>
                </a:solidFill>
                <a:latin typeface="Trebuchet MS"/>
                <a:ea typeface="Microsoft YaHei"/>
              </a:rPr>
              <a:t> </a:t>
            </a:r>
            <a:r>
              <a:rPr lang="en-GB" sz="1800" b="1" i="1" strike="noStrike" spc="-1" dirty="0" smtClean="0">
                <a:solidFill>
                  <a:srgbClr val="355D7E"/>
                </a:solidFill>
                <a:latin typeface="Trebuchet MS"/>
                <a:ea typeface="Microsoft YaHei"/>
              </a:rPr>
              <a:t>αναπ</a:t>
            </a:r>
            <a:r>
              <a:rPr lang="en-GB" sz="1800" b="1" i="1" strike="noStrike" spc="-1" dirty="0" err="1" smtClean="0">
                <a:solidFill>
                  <a:srgbClr val="355D7E"/>
                </a:solidFill>
                <a:latin typeface="Trebuchet MS"/>
                <a:ea typeface="Microsoft YaHei"/>
              </a:rPr>
              <a:t>ηρί</a:t>
            </a:r>
            <a:r>
              <a:rPr lang="en-GB" sz="1800" b="1" i="1" strike="noStrike" spc="-1" dirty="0" smtClean="0">
                <a:solidFill>
                  <a:srgbClr val="355D7E"/>
                </a:solidFill>
                <a:latin typeface="Trebuchet MS"/>
                <a:ea typeface="Microsoft YaHei"/>
              </a:rPr>
              <a:t>α</a:t>
            </a:r>
            <a:r>
              <a:rPr lang="el-GR" sz="1800" b="1" i="1" strike="noStrike" spc="-1" dirty="0" smtClean="0">
                <a:solidFill>
                  <a:srgbClr val="355D7E"/>
                </a:solidFill>
                <a:latin typeface="Trebuchet MS"/>
                <a:ea typeface="Microsoft YaHei"/>
              </a:rPr>
              <a:t> </a:t>
            </a:r>
            <a:r>
              <a:rPr lang="en-GB" sz="1800" b="1" i="1" strike="noStrike" spc="-1" dirty="0" smtClean="0">
                <a:solidFill>
                  <a:srgbClr val="355D7E"/>
                </a:solidFill>
                <a:latin typeface="Trebuchet MS"/>
                <a:ea typeface="Microsoft YaHei"/>
              </a:rPr>
              <a:t>                        </a:t>
            </a:r>
            <a:r>
              <a:rPr lang="en-GB" sz="1800" b="1" i="1" strike="noStrike" spc="-1" dirty="0" err="1" smtClean="0">
                <a:solidFill>
                  <a:srgbClr val="355D7E"/>
                </a:solidFill>
                <a:latin typeface="Trebuchet MS"/>
                <a:ea typeface="Microsoft YaHei"/>
              </a:rPr>
              <a:t>Κινητικά</a:t>
            </a:r>
            <a:r>
              <a:rPr lang="en-GB" sz="1800" b="1" i="1" strike="noStrike" spc="-1" dirty="0" smtClean="0">
                <a:solidFill>
                  <a:srgbClr val="355D7E"/>
                </a:solidFill>
                <a:latin typeface="Trebuchet MS"/>
                <a:ea typeface="Microsoft YaHei"/>
              </a:rPr>
              <a:t> α</a:t>
            </a:r>
            <a:r>
              <a:rPr lang="en-GB" sz="1800" b="1" i="1" strike="noStrike" spc="-1" dirty="0" err="1" smtClean="0">
                <a:solidFill>
                  <a:srgbClr val="355D7E"/>
                </a:solidFill>
                <a:latin typeface="Trebuchet MS"/>
                <a:ea typeface="Microsoft YaHei"/>
              </a:rPr>
              <a:t>νά</a:t>
            </a:r>
            <a:r>
              <a:rPr lang="en-GB" sz="1800" b="1" i="1" strike="noStrike" spc="-1" dirty="0" smtClean="0">
                <a:solidFill>
                  <a:srgbClr val="355D7E"/>
                </a:solidFill>
                <a:latin typeface="Trebuchet MS"/>
                <a:ea typeface="Microsoft YaHei"/>
              </a:rPr>
              <a:t>πηρος /</a:t>
            </a:r>
          </a:p>
          <a:p>
            <a:pPr lvl="2" algn="just">
              <a:lnSpc>
                <a:spcPct val="100000"/>
              </a:lnSpc>
              <a:spcBef>
                <a:spcPts val="349"/>
              </a:spcBef>
              <a:buClr>
                <a:srgbClr val="FF9933"/>
              </a:buClr>
              <a:buSzPct val="77000"/>
            </a:pPr>
            <a:r>
              <a:rPr lang="el-GR" b="1" i="1" spc="-1" dirty="0" smtClean="0">
                <a:solidFill>
                  <a:srgbClr val="355D7E"/>
                </a:solidFill>
                <a:latin typeface="Trebuchet MS"/>
                <a:ea typeface="Microsoft YaHei"/>
              </a:rPr>
              <a:t>	  </a:t>
            </a:r>
            <a:r>
              <a:rPr lang="en-GB" b="1" i="1" spc="-1" dirty="0" smtClean="0">
                <a:solidFill>
                  <a:srgbClr val="355D7E"/>
                </a:solidFill>
                <a:latin typeface="Trebuchet MS"/>
                <a:ea typeface="Microsoft YaHei"/>
              </a:rPr>
              <a:t>				     </a:t>
            </a:r>
            <a:r>
              <a:rPr lang="el-GR" b="1" i="1" spc="-1" dirty="0" smtClean="0">
                <a:solidFill>
                  <a:srgbClr val="355D7E"/>
                </a:solidFill>
                <a:latin typeface="Trebuchet MS"/>
                <a:ea typeface="Microsoft YaHei"/>
              </a:rPr>
              <a:t> </a:t>
            </a:r>
            <a:r>
              <a:rPr lang="en-GB" b="1" i="1" spc="-1" dirty="0" err="1" smtClean="0">
                <a:solidFill>
                  <a:srgbClr val="355D7E"/>
                </a:solidFill>
                <a:latin typeface="Trebuchet MS"/>
                <a:ea typeface="Microsoft YaHei"/>
              </a:rPr>
              <a:t>σωμ</a:t>
            </a:r>
            <a:r>
              <a:rPr lang="en-GB" b="1" i="1" spc="-1" dirty="0" smtClean="0">
                <a:solidFill>
                  <a:srgbClr val="355D7E"/>
                </a:solidFill>
                <a:latin typeface="Trebuchet MS"/>
                <a:ea typeface="Microsoft YaHei"/>
              </a:rPr>
              <a:t>ατικά ανάπηρος     </a:t>
            </a:r>
            <a:r>
              <a:rPr lang="en-GB" sz="1800" b="1" i="1" strike="noStrike" spc="-1" dirty="0" smtClean="0">
                <a:solidFill>
                  <a:srgbClr val="355D7E"/>
                </a:solidFill>
                <a:latin typeface="Trebuchet MS"/>
                <a:ea typeface="Microsoft YaHei"/>
              </a:rPr>
              <a:t> </a:t>
            </a:r>
          </a:p>
          <a:p>
            <a:pPr lvl="2" algn="just">
              <a:lnSpc>
                <a:spcPct val="100000"/>
              </a:lnSpc>
              <a:spcBef>
                <a:spcPts val="349"/>
              </a:spcBef>
              <a:buClr>
                <a:srgbClr val="FF9933"/>
              </a:buClr>
              <a:buSzPct val="77000"/>
            </a:pPr>
            <a:r>
              <a:rPr lang="en-GB" b="1" i="1" spc="-1" dirty="0" smtClean="0">
                <a:solidFill>
                  <a:srgbClr val="355D7E"/>
                </a:solidFill>
                <a:latin typeface="Trebuchet MS"/>
                <a:ea typeface="Microsoft YaHei"/>
              </a:rPr>
              <a:t> </a:t>
            </a:r>
            <a:endParaRPr lang="en-GB" sz="1800" b="0" strike="noStrike" spc="-1" dirty="0">
              <a:latin typeface="Arial"/>
            </a:endParaRPr>
          </a:p>
          <a:p>
            <a:pPr marL="1200150" lvl="2" indent="-285750" algn="just">
              <a:lnSpc>
                <a:spcPct val="100000"/>
              </a:lnSpc>
              <a:spcBef>
                <a:spcPts val="349"/>
              </a:spcBef>
              <a:buClr>
                <a:srgbClr val="FF9933"/>
              </a:buClr>
              <a:buSzPct val="77000"/>
              <a:buFont typeface="Wingdings" panose="05000000000000000000" pitchFamily="2" charset="2"/>
              <a:buChar char="§"/>
            </a:pPr>
            <a:r>
              <a:rPr lang="en-GB" sz="1800" b="1" i="1" strike="noStrike" spc="-1" dirty="0" err="1" smtClean="0">
                <a:solidFill>
                  <a:srgbClr val="355D7E"/>
                </a:solidFill>
                <a:latin typeface="Trebuchet MS"/>
                <a:ea typeface="Microsoft YaHei"/>
              </a:rPr>
              <a:t>Αθλητής</a:t>
            </a:r>
            <a:r>
              <a:rPr lang="en-GB" sz="1800" b="1" i="1" strike="noStrike" spc="-1" dirty="0" smtClean="0">
                <a:solidFill>
                  <a:srgbClr val="355D7E"/>
                </a:solidFill>
                <a:latin typeface="Trebuchet MS"/>
                <a:ea typeface="Microsoft YaHei"/>
              </a:rPr>
              <a:t> </a:t>
            </a:r>
            <a:r>
              <a:rPr lang="en-GB" sz="1800" b="1" i="1" strike="noStrike" spc="-1" dirty="0" err="1">
                <a:solidFill>
                  <a:srgbClr val="355D7E"/>
                </a:solidFill>
                <a:latin typeface="Trebuchet MS"/>
                <a:ea typeface="Microsoft YaHei"/>
              </a:rPr>
              <a:t>χωρίς</a:t>
            </a:r>
            <a:r>
              <a:rPr lang="en-GB" sz="1800" b="1" i="1" strike="noStrike" spc="-1" dirty="0">
                <a:solidFill>
                  <a:srgbClr val="355D7E"/>
                </a:solidFill>
                <a:latin typeface="Trebuchet MS"/>
                <a:ea typeface="Microsoft YaHei"/>
              </a:rPr>
              <a:t> αναπ</a:t>
            </a:r>
            <a:r>
              <a:rPr lang="en-GB" sz="1800" b="1" i="1" strike="noStrike" spc="-1" dirty="0" err="1">
                <a:solidFill>
                  <a:srgbClr val="355D7E"/>
                </a:solidFill>
                <a:latin typeface="Trebuchet MS"/>
                <a:ea typeface="Microsoft YaHei"/>
              </a:rPr>
              <a:t>ηρί</a:t>
            </a:r>
            <a:r>
              <a:rPr lang="en-GB" sz="1800" b="1" i="1" strike="noStrike" spc="-1" dirty="0">
                <a:solidFill>
                  <a:srgbClr val="355D7E"/>
                </a:solidFill>
                <a:latin typeface="Trebuchet MS"/>
                <a:ea typeface="Microsoft YaHei"/>
              </a:rPr>
              <a:t>α                             </a:t>
            </a:r>
            <a:r>
              <a:rPr lang="el-GR" sz="1800" b="1" i="1" strike="noStrike" spc="-1" dirty="0" smtClean="0">
                <a:solidFill>
                  <a:srgbClr val="355D7E"/>
                </a:solidFill>
                <a:latin typeface="Trebuchet MS"/>
                <a:ea typeface="Microsoft YaHei"/>
              </a:rPr>
              <a:t> </a:t>
            </a:r>
            <a:r>
              <a:rPr lang="en-GB" sz="1800" b="1" i="1" strike="noStrike" spc="-1" dirty="0" smtClean="0">
                <a:solidFill>
                  <a:srgbClr val="355D7E"/>
                </a:solidFill>
                <a:latin typeface="Trebuchet MS"/>
                <a:ea typeface="Microsoft YaHei"/>
              </a:rPr>
              <a:t>Κα</a:t>
            </a:r>
            <a:r>
              <a:rPr lang="en-GB" sz="1800" b="1" i="1" strike="noStrike" spc="-1" dirty="0" err="1" smtClean="0">
                <a:solidFill>
                  <a:srgbClr val="355D7E"/>
                </a:solidFill>
                <a:latin typeface="Trebuchet MS"/>
                <a:ea typeface="Microsoft YaHei"/>
              </a:rPr>
              <a:t>νονικός</a:t>
            </a:r>
            <a:r>
              <a:rPr lang="en-GB" sz="1800" b="1" i="1" strike="noStrike" spc="-1" dirty="0" smtClean="0">
                <a:solidFill>
                  <a:srgbClr val="355D7E"/>
                </a:solidFill>
                <a:latin typeface="Trebuchet MS"/>
                <a:ea typeface="Microsoft YaHei"/>
              </a:rPr>
              <a:t> </a:t>
            </a:r>
            <a:r>
              <a:rPr lang="en-GB" sz="1800" b="1" i="1" strike="noStrike" spc="-1" dirty="0">
                <a:solidFill>
                  <a:srgbClr val="355D7E"/>
                </a:solidFill>
                <a:latin typeface="Trebuchet MS"/>
                <a:ea typeface="Microsoft YaHei"/>
              </a:rPr>
              <a:t>αθλητής</a:t>
            </a:r>
            <a:endParaRPr lang="en-GB" sz="1800" b="0" strike="noStrike" spc="-1" dirty="0">
              <a:latin typeface="Arial"/>
            </a:endParaRPr>
          </a:p>
          <a:p>
            <a:pPr marL="285750" indent="-285750" algn="just">
              <a:lnSpc>
                <a:spcPct val="100000"/>
              </a:lnSpc>
              <a:spcBef>
                <a:spcPts val="349"/>
              </a:spcBef>
              <a:buFont typeface="Wingdings" panose="05000000000000000000" pitchFamily="2" charset="2"/>
              <a:buChar char="§"/>
            </a:pPr>
            <a:endParaRPr lang="en-GB" sz="1800" b="0" strike="noStrike" spc="-1" dirty="0">
              <a:latin typeface="Arial"/>
            </a:endParaRPr>
          </a:p>
          <a:p>
            <a:pPr marL="1200150" lvl="2" indent="-285750" algn="just">
              <a:lnSpc>
                <a:spcPct val="100000"/>
              </a:lnSpc>
              <a:spcBef>
                <a:spcPts val="349"/>
              </a:spcBef>
              <a:buClr>
                <a:srgbClr val="FF9933"/>
              </a:buClr>
              <a:buSzPct val="77000"/>
              <a:buFont typeface="Wingdings" panose="05000000000000000000" pitchFamily="2" charset="2"/>
              <a:buChar char="§"/>
            </a:pPr>
            <a:r>
              <a:rPr lang="en-GB" sz="1800" b="1" i="1" strike="noStrike" spc="-1" dirty="0" err="1">
                <a:solidFill>
                  <a:srgbClr val="355D7E"/>
                </a:solidFill>
                <a:latin typeface="Trebuchet MS"/>
                <a:ea typeface="Microsoft YaHei"/>
              </a:rPr>
              <a:t>Αθλητής</a:t>
            </a:r>
            <a:r>
              <a:rPr lang="en-GB" sz="1800" b="1" i="1" strike="noStrike" spc="-1" dirty="0">
                <a:solidFill>
                  <a:srgbClr val="355D7E"/>
                </a:solidFill>
                <a:latin typeface="Trebuchet MS"/>
                <a:ea typeface="Microsoft YaHei"/>
              </a:rPr>
              <a:t> </a:t>
            </a:r>
            <a:r>
              <a:rPr lang="en-GB" sz="1800" b="1" i="1" strike="noStrike" spc="-1" dirty="0" err="1">
                <a:solidFill>
                  <a:srgbClr val="355D7E"/>
                </a:solidFill>
                <a:latin typeface="Trebuchet MS"/>
                <a:ea typeface="Microsoft YaHei"/>
              </a:rPr>
              <a:t>με</a:t>
            </a:r>
            <a:r>
              <a:rPr lang="en-GB" sz="1800" b="1" i="1" strike="noStrike" spc="-1" dirty="0">
                <a:solidFill>
                  <a:srgbClr val="355D7E"/>
                </a:solidFill>
                <a:latin typeface="Trebuchet MS"/>
                <a:ea typeface="Microsoft YaHei"/>
              </a:rPr>
              <a:t> αναπ</a:t>
            </a:r>
            <a:r>
              <a:rPr lang="en-GB" sz="1800" b="1" i="1" strike="noStrike" spc="-1" dirty="0" err="1">
                <a:solidFill>
                  <a:srgbClr val="355D7E"/>
                </a:solidFill>
                <a:latin typeface="Trebuchet MS"/>
                <a:ea typeface="Microsoft YaHei"/>
              </a:rPr>
              <a:t>ηρί</a:t>
            </a:r>
            <a:r>
              <a:rPr lang="en-GB" sz="1800" b="1" i="1" strike="noStrike" spc="-1" dirty="0">
                <a:solidFill>
                  <a:srgbClr val="355D7E"/>
                </a:solidFill>
                <a:latin typeface="Trebuchet MS"/>
                <a:ea typeface="Microsoft YaHei"/>
              </a:rPr>
              <a:t>α                                   </a:t>
            </a:r>
            <a:r>
              <a:rPr lang="en-GB" sz="1800" b="1" i="1" strike="noStrike" spc="-1" dirty="0" smtClean="0">
                <a:solidFill>
                  <a:srgbClr val="355D7E"/>
                </a:solidFill>
                <a:latin typeface="Trebuchet MS"/>
                <a:ea typeface="Microsoft YaHei"/>
              </a:rPr>
              <a:t>Ειδικός </a:t>
            </a:r>
            <a:r>
              <a:rPr lang="en-GB" sz="1800" b="1" i="1" strike="noStrike" spc="-1" dirty="0">
                <a:solidFill>
                  <a:srgbClr val="355D7E"/>
                </a:solidFill>
                <a:latin typeface="Trebuchet MS"/>
                <a:ea typeface="Microsoft YaHei"/>
              </a:rPr>
              <a:t>αθλητής</a:t>
            </a:r>
            <a:endParaRPr lang="en-GB" sz="1800" b="0" strike="noStrike" spc="-1" dirty="0">
              <a:latin typeface="Arial"/>
            </a:endParaRPr>
          </a:p>
          <a:p>
            <a:pPr marL="285750" indent="-285750" algn="just">
              <a:lnSpc>
                <a:spcPct val="100000"/>
              </a:lnSpc>
              <a:spcBef>
                <a:spcPts val="349"/>
              </a:spcBef>
              <a:buFont typeface="Wingdings" panose="05000000000000000000" pitchFamily="2" charset="2"/>
              <a:buChar char="§"/>
            </a:pPr>
            <a:endParaRPr lang="en-GB" sz="1800" b="0" strike="noStrike" spc="-1" dirty="0">
              <a:latin typeface="Arial"/>
            </a:endParaRPr>
          </a:p>
          <a:p>
            <a:pPr marL="1200150" lvl="2" indent="-285750" algn="just">
              <a:lnSpc>
                <a:spcPct val="100000"/>
              </a:lnSpc>
              <a:spcBef>
                <a:spcPts val="349"/>
              </a:spcBef>
              <a:buClr>
                <a:srgbClr val="FF9933"/>
              </a:buClr>
              <a:buSzPct val="77000"/>
              <a:buFont typeface="Wingdings" panose="05000000000000000000" pitchFamily="2" charset="2"/>
              <a:buChar char="§"/>
            </a:pPr>
            <a:r>
              <a:rPr lang="en-GB" sz="1800" b="1" i="1" strike="noStrike" spc="-1" dirty="0" err="1">
                <a:solidFill>
                  <a:srgbClr val="355D7E"/>
                </a:solidFill>
                <a:latin typeface="Trebuchet MS"/>
                <a:ea typeface="Microsoft YaHei"/>
              </a:rPr>
              <a:t>Άτομο</a:t>
            </a:r>
            <a:r>
              <a:rPr lang="en-GB" sz="1800" b="1" i="1" strike="noStrike" spc="-1" dirty="0">
                <a:solidFill>
                  <a:srgbClr val="355D7E"/>
                </a:solidFill>
                <a:latin typeface="Trebuchet MS"/>
                <a:ea typeface="Microsoft YaHei"/>
              </a:rPr>
              <a:t> </a:t>
            </a:r>
            <a:r>
              <a:rPr lang="en-GB" sz="1800" b="1" i="1" strike="noStrike" spc="-1" dirty="0" err="1">
                <a:solidFill>
                  <a:srgbClr val="355D7E"/>
                </a:solidFill>
                <a:latin typeface="Trebuchet MS"/>
                <a:ea typeface="Microsoft YaHei"/>
              </a:rPr>
              <a:t>με</a:t>
            </a:r>
            <a:r>
              <a:rPr lang="en-GB" sz="1800" b="1" i="1" strike="noStrike" spc="-1" dirty="0">
                <a:solidFill>
                  <a:srgbClr val="355D7E"/>
                </a:solidFill>
                <a:latin typeface="Trebuchet MS"/>
                <a:ea typeface="Microsoft YaHei"/>
              </a:rPr>
              <a:t> </a:t>
            </a:r>
            <a:r>
              <a:rPr lang="en-GB" sz="1800" b="1" i="1" strike="noStrike" spc="-1" dirty="0" err="1">
                <a:solidFill>
                  <a:srgbClr val="355D7E"/>
                </a:solidFill>
                <a:latin typeface="Trebuchet MS"/>
                <a:ea typeface="Microsoft YaHei"/>
              </a:rPr>
              <a:t>νοητική</a:t>
            </a:r>
            <a:r>
              <a:rPr lang="en-GB" sz="1800" b="1" i="1" strike="noStrike" spc="-1" dirty="0">
                <a:solidFill>
                  <a:srgbClr val="355D7E"/>
                </a:solidFill>
                <a:latin typeface="Trebuchet MS"/>
                <a:ea typeface="Microsoft YaHei"/>
              </a:rPr>
              <a:t> κα</a:t>
            </a:r>
            <a:r>
              <a:rPr lang="en-GB" sz="1800" b="1" i="1" strike="noStrike" spc="-1" dirty="0" err="1">
                <a:solidFill>
                  <a:srgbClr val="355D7E"/>
                </a:solidFill>
                <a:latin typeface="Trebuchet MS"/>
                <a:ea typeface="Microsoft YaHei"/>
              </a:rPr>
              <a:t>θυστέρηση</a:t>
            </a:r>
            <a:r>
              <a:rPr lang="en-GB" sz="1800" b="1" i="1" strike="noStrike" spc="-1" dirty="0">
                <a:solidFill>
                  <a:srgbClr val="355D7E"/>
                </a:solidFill>
                <a:latin typeface="Trebuchet MS"/>
                <a:ea typeface="Microsoft YaHei"/>
              </a:rPr>
              <a:t>              </a:t>
            </a:r>
            <a:r>
              <a:rPr lang="en-GB" sz="1800" b="1" i="1" strike="noStrike" spc="-1" dirty="0" smtClean="0">
                <a:solidFill>
                  <a:srgbClr val="355D7E"/>
                </a:solidFill>
                <a:latin typeface="Trebuchet MS"/>
                <a:ea typeface="Microsoft YaHei"/>
              </a:rPr>
              <a:t>     Κα</a:t>
            </a:r>
            <a:r>
              <a:rPr lang="en-GB" sz="1800" b="1" i="1" strike="noStrike" spc="-1" dirty="0" err="1" smtClean="0">
                <a:solidFill>
                  <a:srgbClr val="355D7E"/>
                </a:solidFill>
                <a:latin typeface="Trebuchet MS"/>
                <a:ea typeface="Microsoft YaHei"/>
              </a:rPr>
              <a:t>θυστερημένο</a:t>
            </a:r>
            <a:r>
              <a:rPr lang="en-GB" sz="1800" b="1" i="1" strike="noStrike" spc="-1" dirty="0" smtClean="0">
                <a:solidFill>
                  <a:srgbClr val="355D7E"/>
                </a:solidFill>
                <a:latin typeface="Trebuchet MS"/>
                <a:ea typeface="Microsoft YaHei"/>
              </a:rPr>
              <a:t> </a:t>
            </a:r>
            <a:r>
              <a:rPr lang="en-GB" sz="1800" b="1" i="1" strike="noStrike" spc="-1" dirty="0" err="1">
                <a:solidFill>
                  <a:srgbClr val="355D7E"/>
                </a:solidFill>
                <a:latin typeface="Trebuchet MS"/>
                <a:ea typeface="Microsoft YaHei"/>
              </a:rPr>
              <a:t>άτομο</a:t>
            </a:r>
            <a:endParaRPr lang="en-GB" sz="1800" b="0" strike="noStrike" spc="-1" dirty="0">
              <a:latin typeface="Arial"/>
            </a:endParaRPr>
          </a:p>
        </p:txBody>
      </p:sp>
      <p:sp>
        <p:nvSpPr>
          <p:cNvPr id="160" name="CustomShape 2"/>
          <p:cNvSpPr/>
          <p:nvPr/>
        </p:nvSpPr>
        <p:spPr>
          <a:xfrm>
            <a:off x="888840" y="87120"/>
            <a:ext cx="7773480" cy="825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b"/>
          <a:lstStyle/>
          <a:p>
            <a:pPr>
              <a:lnSpc>
                <a:spcPct val="100000"/>
              </a:lnSpc>
            </a:pPr>
            <a:endParaRPr lang="en-GB" sz="1800" b="0" strike="noStrike" spc="-1">
              <a:latin typeface="Arial"/>
            </a:endParaRPr>
          </a:p>
          <a:p>
            <a:pPr>
              <a:lnSpc>
                <a:spcPct val="100000"/>
              </a:lnSpc>
            </a:pPr>
            <a:endParaRPr lang="en-GB" sz="1800" b="0" strike="noStrike" spc="-1">
              <a:latin typeface="Arial"/>
            </a:endParaRPr>
          </a:p>
        </p:txBody>
      </p:sp>
      <p:sp>
        <p:nvSpPr>
          <p:cNvPr id="161" name="CustomShape 3"/>
          <p:cNvSpPr/>
          <p:nvPr/>
        </p:nvSpPr>
        <p:spPr>
          <a:xfrm>
            <a:off x="179640" y="214200"/>
            <a:ext cx="8482680" cy="40644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GB" sz="2800" b="1" strike="noStrike" spc="-1" dirty="0">
                <a:solidFill>
                  <a:srgbClr val="F58220"/>
                </a:solidFill>
                <a:latin typeface="Trebuchet MS"/>
                <a:ea typeface="Microsoft YaHei"/>
              </a:rPr>
              <a:t>0ρολογία</a:t>
            </a:r>
            <a:r>
              <a:rPr dirty="0"/>
              <a:t/>
            </a:r>
            <a:br>
              <a:rPr dirty="0"/>
            </a:br>
            <a:endParaRPr lang="en-GB" sz="2800" b="0" strike="noStrike" spc="-1" dirty="0">
              <a:latin typeface="Arial"/>
            </a:endParaRPr>
          </a:p>
          <a:p>
            <a:pPr algn="ctr">
              <a:lnSpc>
                <a:spcPct val="100000"/>
              </a:lnSpc>
            </a:pPr>
            <a:r>
              <a:rPr lang="en-GB" sz="2400" b="1" strike="noStrike" spc="-1" dirty="0">
                <a:solidFill>
                  <a:srgbClr val="FF9933"/>
                </a:solidFill>
                <a:latin typeface="Trebuchet MS"/>
                <a:ea typeface="Microsoft YaHei"/>
              </a:rPr>
              <a:t> </a:t>
            </a:r>
            <a:endParaRPr lang="en-GB" sz="2400" b="0" strike="noStrike" spc="-1" dirty="0">
              <a:latin typeface="Arial"/>
            </a:endParaRPr>
          </a:p>
          <a:p>
            <a:pPr algn="ctr">
              <a:lnSpc>
                <a:spcPct val="100000"/>
              </a:lnSpc>
            </a:pPr>
            <a:endParaRPr lang="en-GB" sz="2400" b="0" strike="noStrike" spc="-1" dirty="0">
              <a:latin typeface="Arial"/>
            </a:endParaRPr>
          </a:p>
        </p:txBody>
      </p:sp>
    </p:spTree>
  </p:cSld>
  <p:clrMapOvr>
    <a:masterClrMapping/>
  </p:clrMapOvr>
  <p:transition spd="med">
    <p:random/>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2"/>
          <p:cNvSpPr/>
          <p:nvPr/>
        </p:nvSpPr>
        <p:spPr>
          <a:xfrm rot="10800000" flipV="1">
            <a:off x="179640" y="812229"/>
            <a:ext cx="8598600" cy="5083474"/>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lvl="2" algn="just">
              <a:lnSpc>
                <a:spcPct val="100000"/>
              </a:lnSpc>
              <a:spcBef>
                <a:spcPts val="349"/>
              </a:spcBef>
              <a:buClr>
                <a:srgbClr val="FF9933"/>
              </a:buClr>
              <a:buSzPct val="77000"/>
            </a:pPr>
            <a:endParaRPr lang="el-GR" b="1" i="1" u="sng" spc="-1" dirty="0" smtClean="0">
              <a:solidFill>
                <a:srgbClr val="FF0000"/>
              </a:solidFill>
              <a:latin typeface="Trebuchet MS" panose="020B0603020202020204" pitchFamily="34" charset="0"/>
              <a:ea typeface="Microsoft YaHei"/>
            </a:endParaRPr>
          </a:p>
          <a:p>
            <a:pPr lvl="2" algn="just">
              <a:lnSpc>
                <a:spcPct val="100000"/>
              </a:lnSpc>
              <a:spcBef>
                <a:spcPts val="349"/>
              </a:spcBef>
              <a:buClr>
                <a:srgbClr val="FF9933"/>
              </a:buClr>
              <a:buSzPct val="77000"/>
            </a:pPr>
            <a:r>
              <a:rPr lang="en-GB" b="1" i="1" u="sng" spc="-1" dirty="0" smtClean="0">
                <a:solidFill>
                  <a:srgbClr val="FF0000"/>
                </a:solidFill>
                <a:latin typeface="Trebuchet MS" panose="020B0603020202020204" pitchFamily="34" charset="0"/>
                <a:ea typeface="Microsoft YaHei"/>
              </a:rPr>
              <a:t>ΧΡΗΣΙΜΟΠΟΙΕΙΣΤΕ</a:t>
            </a:r>
            <a:r>
              <a:rPr lang="en-GB" b="1" i="1" spc="-1" dirty="0" smtClean="0">
                <a:solidFill>
                  <a:srgbClr val="FF0000"/>
                </a:solidFill>
                <a:latin typeface="Trebuchet MS" panose="020B0603020202020204" pitchFamily="34" charset="0"/>
                <a:ea typeface="Microsoft YaHei"/>
              </a:rPr>
              <a:t>  </a:t>
            </a:r>
            <a:r>
              <a:rPr lang="en-GB" b="1" i="1" spc="-1" dirty="0" smtClean="0">
                <a:solidFill>
                  <a:srgbClr val="355D7E"/>
                </a:solidFill>
                <a:latin typeface="Trebuchet MS" panose="020B0603020202020204" pitchFamily="34" charset="0"/>
                <a:ea typeface="Microsoft YaHei"/>
              </a:rPr>
              <a:t>                                    </a:t>
            </a:r>
            <a:r>
              <a:rPr lang="en-GB" b="1" i="1" u="sng" spc="-1" dirty="0" smtClean="0">
                <a:solidFill>
                  <a:srgbClr val="FF0000"/>
                </a:solidFill>
                <a:latin typeface="Trebuchet MS" panose="020B0603020202020204" pitchFamily="34" charset="0"/>
                <a:ea typeface="Microsoft YaHei"/>
              </a:rPr>
              <a:t>ΑΠΟΦΥΓΕΤΕ</a:t>
            </a:r>
            <a:endParaRPr lang="en-GB" u="sng" spc="-1" dirty="0">
              <a:latin typeface="Trebuchet MS" panose="020B0603020202020204" pitchFamily="34" charset="0"/>
            </a:endParaRPr>
          </a:p>
          <a:p>
            <a:pPr algn="just">
              <a:lnSpc>
                <a:spcPct val="100000"/>
              </a:lnSpc>
              <a:spcBef>
                <a:spcPts val="349"/>
              </a:spcBef>
            </a:pPr>
            <a:endParaRPr lang="en-GB" spc="-1" dirty="0">
              <a:latin typeface="Trebuchet MS" panose="020B0603020202020204" pitchFamily="34" charset="0"/>
            </a:endParaRPr>
          </a:p>
          <a:p>
            <a:pPr marL="1200150" lvl="2" indent="-285750" algn="just">
              <a:spcBef>
                <a:spcPts val="349"/>
              </a:spcBef>
              <a:buClr>
                <a:srgbClr val="FF9933"/>
              </a:buClr>
              <a:buSzPct val="77000"/>
              <a:buFont typeface="Wingdings" panose="05000000000000000000" pitchFamily="2" charset="2"/>
              <a:buChar char="§"/>
            </a:pPr>
            <a:r>
              <a:rPr lang="en-GB" b="1" i="1" spc="-1" dirty="0" err="1">
                <a:solidFill>
                  <a:srgbClr val="355D7E"/>
                </a:solidFill>
                <a:latin typeface="Trebuchet MS" panose="020B0603020202020204" pitchFamily="34" charset="0"/>
                <a:ea typeface="Microsoft YaHei"/>
              </a:rPr>
              <a:t>Με</a:t>
            </a:r>
            <a:r>
              <a:rPr lang="en-GB" b="1" i="1" spc="-1" dirty="0">
                <a:solidFill>
                  <a:srgbClr val="355D7E"/>
                </a:solidFill>
                <a:latin typeface="Trebuchet MS" panose="020B0603020202020204" pitchFamily="34" charset="0"/>
                <a:ea typeface="Microsoft YaHei"/>
              </a:rPr>
              <a:t> απ</a:t>
            </a:r>
            <a:r>
              <a:rPr lang="en-GB" b="1" i="1" spc="-1" dirty="0" err="1">
                <a:solidFill>
                  <a:srgbClr val="355D7E"/>
                </a:solidFill>
                <a:latin typeface="Trebuchet MS" panose="020B0603020202020204" pitchFamily="34" charset="0"/>
                <a:ea typeface="Microsoft YaHei"/>
              </a:rPr>
              <a:t>ώλει</a:t>
            </a:r>
            <a:r>
              <a:rPr lang="en-GB" b="1" i="1" spc="-1" dirty="0">
                <a:solidFill>
                  <a:srgbClr val="355D7E"/>
                </a:solidFill>
                <a:latin typeface="Trebuchet MS" panose="020B0603020202020204" pitchFamily="34" charset="0"/>
                <a:ea typeface="Microsoft YaHei"/>
              </a:rPr>
              <a:t>α </a:t>
            </a:r>
            <a:r>
              <a:rPr lang="en-GB" b="1" i="1" spc="-1" dirty="0" smtClean="0">
                <a:solidFill>
                  <a:srgbClr val="355D7E"/>
                </a:solidFill>
                <a:latin typeface="Trebuchet MS" panose="020B0603020202020204" pitchFamily="34" charset="0"/>
                <a:ea typeface="Microsoft YaHei"/>
              </a:rPr>
              <a:t>ακοής</a:t>
            </a:r>
            <a:r>
              <a:rPr lang="el-GR" b="1" i="1" spc="-1" dirty="0" smtClean="0">
                <a:solidFill>
                  <a:srgbClr val="355D7E"/>
                </a:solidFill>
                <a:latin typeface="Trebuchet MS" panose="020B0603020202020204" pitchFamily="34" charset="0"/>
                <a:ea typeface="Microsoft YaHei"/>
              </a:rPr>
              <a:t>		</a:t>
            </a:r>
            <a:r>
              <a:rPr lang="en-GB" b="1" i="1" spc="-1" dirty="0" smtClean="0">
                <a:solidFill>
                  <a:srgbClr val="355D7E"/>
                </a:solidFill>
                <a:latin typeface="Trebuchet MS" panose="020B0603020202020204" pitchFamily="34" charset="0"/>
                <a:ea typeface="Microsoft YaHei"/>
              </a:rPr>
              <a:t> </a:t>
            </a:r>
            <a:r>
              <a:rPr lang="el-GR" b="1" i="1" spc="-1" dirty="0" smtClean="0">
                <a:solidFill>
                  <a:srgbClr val="355D7E"/>
                </a:solidFill>
                <a:latin typeface="Trebuchet MS" panose="020B0603020202020204" pitchFamily="34" charset="0"/>
                <a:ea typeface="Microsoft YaHei"/>
              </a:rPr>
              <a:t>	</a:t>
            </a:r>
            <a:r>
              <a:rPr lang="en-GB" b="1" i="1" spc="-1" dirty="0" err="1" smtClean="0">
                <a:solidFill>
                  <a:srgbClr val="355D7E"/>
                </a:solidFill>
                <a:latin typeface="Trebuchet MS" panose="020B0603020202020204" pitchFamily="34" charset="0"/>
                <a:ea typeface="Microsoft YaHei"/>
              </a:rPr>
              <a:t>κωφός</a:t>
            </a:r>
            <a:r>
              <a:rPr lang="en-GB" b="1" i="1" spc="-1" dirty="0" smtClean="0">
                <a:solidFill>
                  <a:srgbClr val="355D7E"/>
                </a:solidFill>
                <a:latin typeface="Trebuchet MS" panose="020B0603020202020204" pitchFamily="34" charset="0"/>
                <a:ea typeface="Microsoft YaHei"/>
              </a:rPr>
              <a:t> </a:t>
            </a:r>
            <a:r>
              <a:rPr lang="el-GR" b="1" i="1" spc="-1" dirty="0" smtClean="0">
                <a:solidFill>
                  <a:srgbClr val="355D7E"/>
                </a:solidFill>
                <a:latin typeface="Trebuchet MS" panose="020B0603020202020204" pitchFamily="34" charset="0"/>
                <a:ea typeface="Microsoft YaHei"/>
              </a:rPr>
              <a:t>/</a:t>
            </a:r>
            <a:r>
              <a:rPr lang="en-GB" b="1" i="1" spc="-1" dirty="0" smtClean="0">
                <a:solidFill>
                  <a:srgbClr val="355D7E"/>
                </a:solidFill>
                <a:latin typeface="Trebuchet MS" panose="020B0603020202020204" pitchFamily="34" charset="0"/>
                <a:ea typeface="Microsoft YaHei"/>
              </a:rPr>
              <a:t> </a:t>
            </a:r>
            <a:r>
              <a:rPr lang="en-GB" b="1" i="1" spc="-1" dirty="0">
                <a:solidFill>
                  <a:srgbClr val="355D7E"/>
                </a:solidFill>
                <a:latin typeface="Trebuchet MS" panose="020B0603020202020204" pitchFamily="34" charset="0"/>
                <a:ea typeface="Microsoft YaHei"/>
              </a:rPr>
              <a:t>Κωφάλαλος</a:t>
            </a:r>
          </a:p>
          <a:p>
            <a:pPr>
              <a:lnSpc>
                <a:spcPct val="100000"/>
              </a:lnSpc>
            </a:pPr>
            <a:r>
              <a:rPr lang="en-GB" b="1" i="1" spc="-1" dirty="0">
                <a:solidFill>
                  <a:srgbClr val="355D7E"/>
                </a:solidFill>
                <a:latin typeface="Trebuchet MS" panose="020B0603020202020204" pitchFamily="34" charset="0"/>
                <a:ea typeface="Microsoft YaHei"/>
              </a:rPr>
              <a:t>                                      </a:t>
            </a:r>
          </a:p>
          <a:p>
            <a:pPr marL="1200150" lvl="2" indent="-285750">
              <a:buClr>
                <a:srgbClr val="FF9933"/>
              </a:buClr>
              <a:buSzPct val="77000"/>
              <a:buFont typeface="Wingdings" panose="05000000000000000000" pitchFamily="2" charset="2"/>
              <a:buChar char="§"/>
            </a:pPr>
            <a:r>
              <a:rPr lang="en-GB" b="1" i="1" spc="-1" dirty="0" err="1">
                <a:solidFill>
                  <a:srgbClr val="355D7E"/>
                </a:solidFill>
                <a:latin typeface="Trebuchet MS" panose="020B0603020202020204" pitchFamily="34" charset="0"/>
                <a:ea typeface="Microsoft YaHei"/>
              </a:rPr>
              <a:t>Άτομο</a:t>
            </a:r>
            <a:r>
              <a:rPr lang="en-GB" b="1" i="1" spc="-1" dirty="0">
                <a:solidFill>
                  <a:srgbClr val="355D7E"/>
                </a:solidFill>
                <a:latin typeface="Trebuchet MS" panose="020B0603020202020204" pitchFamily="34" charset="0"/>
                <a:ea typeface="Microsoft YaHei"/>
              </a:rPr>
              <a:t> </a:t>
            </a:r>
            <a:r>
              <a:rPr lang="en-GB" b="1" i="1" spc="-1" dirty="0" err="1">
                <a:solidFill>
                  <a:srgbClr val="355D7E"/>
                </a:solidFill>
                <a:latin typeface="Trebuchet MS" panose="020B0603020202020204" pitchFamily="34" charset="0"/>
                <a:ea typeface="Microsoft YaHei"/>
              </a:rPr>
              <a:t>με</a:t>
            </a:r>
            <a:r>
              <a:rPr lang="en-GB" b="1" i="1" spc="-1" dirty="0">
                <a:solidFill>
                  <a:srgbClr val="355D7E"/>
                </a:solidFill>
                <a:latin typeface="Trebuchet MS" panose="020B0603020202020204" pitchFamily="34" charset="0"/>
                <a:ea typeface="Microsoft YaHei"/>
              </a:rPr>
              <a:t> </a:t>
            </a:r>
            <a:r>
              <a:rPr lang="en-GB" b="1" i="1" spc="-1" dirty="0" err="1">
                <a:solidFill>
                  <a:srgbClr val="355D7E"/>
                </a:solidFill>
                <a:latin typeface="Trebuchet MS" panose="020B0603020202020204" pitchFamily="34" charset="0"/>
                <a:ea typeface="Microsoft YaHei"/>
              </a:rPr>
              <a:t>εγκεφ</a:t>
            </a:r>
            <a:r>
              <a:rPr lang="en-GB" b="1" i="1" spc="-1" dirty="0">
                <a:solidFill>
                  <a:srgbClr val="355D7E"/>
                </a:solidFill>
                <a:latin typeface="Trebuchet MS" panose="020B0603020202020204" pitchFamily="34" charset="0"/>
                <a:ea typeface="Microsoft YaHei"/>
              </a:rPr>
              <a:t>αλική παράλυση    </a:t>
            </a:r>
            <a:r>
              <a:rPr lang="el-GR" b="1" i="1" spc="-1" dirty="0" smtClean="0">
                <a:solidFill>
                  <a:srgbClr val="355D7E"/>
                </a:solidFill>
                <a:latin typeface="Trebuchet MS" panose="020B0603020202020204" pitchFamily="34" charset="0"/>
                <a:ea typeface="Microsoft YaHei"/>
              </a:rPr>
              <a:t>	</a:t>
            </a:r>
            <a:r>
              <a:rPr lang="en-GB" b="1" i="1" spc="-1" dirty="0" smtClean="0">
                <a:solidFill>
                  <a:srgbClr val="355D7E"/>
                </a:solidFill>
                <a:latin typeface="Trebuchet MS" panose="020B0603020202020204" pitchFamily="34" charset="0"/>
                <a:ea typeface="Microsoft YaHei"/>
              </a:rPr>
              <a:t>Σπα</a:t>
            </a:r>
            <a:r>
              <a:rPr lang="en-GB" b="1" i="1" spc="-1" dirty="0" err="1" smtClean="0">
                <a:solidFill>
                  <a:srgbClr val="355D7E"/>
                </a:solidFill>
                <a:latin typeface="Trebuchet MS" panose="020B0603020202020204" pitchFamily="34" charset="0"/>
                <a:ea typeface="Microsoft YaHei"/>
              </a:rPr>
              <a:t>στικός</a:t>
            </a:r>
            <a:endParaRPr lang="en-GB" b="1" i="1" spc="-1" dirty="0">
              <a:solidFill>
                <a:srgbClr val="355D7E"/>
              </a:solidFill>
              <a:latin typeface="Trebuchet MS" panose="020B0603020202020204" pitchFamily="34" charset="0"/>
              <a:ea typeface="Microsoft YaHei"/>
            </a:endParaRPr>
          </a:p>
          <a:p>
            <a:pPr marL="285750" indent="-285750">
              <a:lnSpc>
                <a:spcPct val="100000"/>
              </a:lnSpc>
              <a:buClr>
                <a:srgbClr val="FF9933"/>
              </a:buClr>
              <a:buSzPct val="77000"/>
              <a:buFont typeface="Wingdings" panose="05000000000000000000" pitchFamily="2" charset="2"/>
              <a:buChar char="§"/>
            </a:pPr>
            <a:endParaRPr lang="en-GB" b="1" i="1" spc="-1" dirty="0">
              <a:solidFill>
                <a:srgbClr val="355D7E"/>
              </a:solidFill>
              <a:latin typeface="Trebuchet MS" panose="020B0603020202020204" pitchFamily="34" charset="0"/>
              <a:ea typeface="Microsoft YaHei"/>
            </a:endParaRPr>
          </a:p>
          <a:p>
            <a:pPr marL="1200150" lvl="2" indent="-285750">
              <a:buClr>
                <a:srgbClr val="FF9933"/>
              </a:buClr>
              <a:buSzPct val="77000"/>
              <a:buFont typeface="Wingdings" panose="05000000000000000000" pitchFamily="2" charset="2"/>
              <a:buChar char="§"/>
            </a:pPr>
            <a:r>
              <a:rPr lang="en-GB" b="1" i="1" spc="-1" dirty="0">
                <a:solidFill>
                  <a:srgbClr val="355D7E"/>
                </a:solidFill>
                <a:latin typeface="Trebuchet MS" panose="020B0603020202020204" pitchFamily="34" charset="0"/>
                <a:ea typeface="Microsoft YaHei"/>
              </a:rPr>
              <a:t>Παρα</a:t>
            </a:r>
            <a:r>
              <a:rPr lang="en-GB" b="1" i="1" spc="-1" dirty="0" err="1">
                <a:solidFill>
                  <a:srgbClr val="355D7E"/>
                </a:solidFill>
                <a:latin typeface="Trebuchet MS" panose="020B0603020202020204" pitchFamily="34" charset="0"/>
                <a:ea typeface="Microsoft YaHei"/>
              </a:rPr>
              <a:t>ολυμ</a:t>
            </a:r>
            <a:r>
              <a:rPr lang="en-GB" b="1" i="1" spc="-1" dirty="0">
                <a:solidFill>
                  <a:srgbClr val="355D7E"/>
                </a:solidFill>
                <a:latin typeface="Trebuchet MS" panose="020B0603020202020204" pitchFamily="34" charset="0"/>
                <a:ea typeface="Microsoft YaHei"/>
              </a:rPr>
              <a:t>πιακοί αγώνες              </a:t>
            </a:r>
            <a:r>
              <a:rPr lang="el-GR" b="1" i="1" spc="-1" dirty="0" smtClean="0">
                <a:solidFill>
                  <a:srgbClr val="355D7E"/>
                </a:solidFill>
                <a:latin typeface="Trebuchet MS" panose="020B0603020202020204" pitchFamily="34" charset="0"/>
                <a:ea typeface="Microsoft YaHei"/>
              </a:rPr>
              <a:t>	</a:t>
            </a:r>
            <a:r>
              <a:rPr lang="en-GB" b="1" i="1" spc="-1" dirty="0" err="1" smtClean="0">
                <a:solidFill>
                  <a:srgbClr val="355D7E"/>
                </a:solidFill>
                <a:latin typeface="Trebuchet MS" panose="020B0603020202020204" pitchFamily="34" charset="0"/>
                <a:ea typeface="Microsoft YaHei"/>
              </a:rPr>
              <a:t>Ειδικοί</a:t>
            </a:r>
            <a:r>
              <a:rPr lang="en-GB" b="1" i="1" spc="-1" dirty="0" smtClean="0">
                <a:solidFill>
                  <a:srgbClr val="355D7E"/>
                </a:solidFill>
                <a:latin typeface="Trebuchet MS" panose="020B0603020202020204" pitchFamily="34" charset="0"/>
                <a:ea typeface="Microsoft YaHei"/>
              </a:rPr>
              <a:t> </a:t>
            </a:r>
            <a:r>
              <a:rPr lang="en-GB" b="1" i="1" spc="-1" dirty="0">
                <a:solidFill>
                  <a:srgbClr val="355D7E"/>
                </a:solidFill>
                <a:latin typeface="Trebuchet MS" panose="020B0603020202020204" pitchFamily="34" charset="0"/>
                <a:ea typeface="Microsoft YaHei"/>
              </a:rPr>
              <a:t>αγώνες</a:t>
            </a:r>
          </a:p>
          <a:p>
            <a:pPr marL="1200150" lvl="2" indent="-285750">
              <a:buClr>
                <a:srgbClr val="FF9933"/>
              </a:buClr>
              <a:buSzPct val="77000"/>
              <a:buFont typeface="Wingdings" panose="05000000000000000000" pitchFamily="2" charset="2"/>
              <a:buChar char="§"/>
            </a:pPr>
            <a:endParaRPr lang="en-GB" b="1" i="1" spc="-1" dirty="0">
              <a:solidFill>
                <a:srgbClr val="355D7E"/>
              </a:solidFill>
              <a:latin typeface="Trebuchet MS" panose="020B0603020202020204" pitchFamily="34" charset="0"/>
              <a:ea typeface="Microsoft YaHei"/>
            </a:endParaRPr>
          </a:p>
          <a:p>
            <a:pPr marL="1200150" lvl="2" indent="-285750">
              <a:buClr>
                <a:srgbClr val="FF9933"/>
              </a:buClr>
              <a:buSzPct val="77000"/>
              <a:buFont typeface="Wingdings" panose="05000000000000000000" pitchFamily="2" charset="2"/>
              <a:buChar char="§"/>
            </a:pPr>
            <a:r>
              <a:rPr lang="en-GB" b="1" i="1" spc="-1" dirty="0" err="1">
                <a:solidFill>
                  <a:srgbClr val="355D7E"/>
                </a:solidFill>
                <a:latin typeface="Trebuchet MS" panose="020B0603020202020204" pitchFamily="34" charset="0"/>
                <a:ea typeface="Microsoft YaHei"/>
              </a:rPr>
              <a:t>Άτομο</a:t>
            </a:r>
            <a:r>
              <a:rPr lang="en-GB" b="1" i="1" spc="-1" dirty="0">
                <a:solidFill>
                  <a:srgbClr val="355D7E"/>
                </a:solidFill>
                <a:latin typeface="Trebuchet MS" panose="020B0603020202020204" pitchFamily="34" charset="0"/>
                <a:ea typeface="Microsoft YaHei"/>
              </a:rPr>
              <a:t> </a:t>
            </a:r>
            <a:r>
              <a:rPr lang="en-GB" b="1" i="1" spc="-1" dirty="0" err="1">
                <a:solidFill>
                  <a:srgbClr val="355D7E"/>
                </a:solidFill>
                <a:latin typeface="Trebuchet MS" panose="020B0603020202020204" pitchFamily="34" charset="0"/>
                <a:ea typeface="Microsoft YaHei"/>
              </a:rPr>
              <a:t>με</a:t>
            </a:r>
            <a:r>
              <a:rPr lang="en-GB" b="1" i="1" spc="-1" dirty="0">
                <a:solidFill>
                  <a:srgbClr val="355D7E"/>
                </a:solidFill>
                <a:latin typeface="Trebuchet MS" panose="020B0603020202020204" pitchFamily="34" charset="0"/>
                <a:ea typeface="Microsoft YaHei"/>
              </a:rPr>
              <a:t> αναπ</a:t>
            </a:r>
            <a:r>
              <a:rPr lang="en-GB" b="1" i="1" spc="-1" dirty="0" err="1">
                <a:solidFill>
                  <a:srgbClr val="355D7E"/>
                </a:solidFill>
                <a:latin typeface="Trebuchet MS" panose="020B0603020202020204" pitchFamily="34" charset="0"/>
                <a:ea typeface="Microsoft YaHei"/>
              </a:rPr>
              <a:t>ηρί</a:t>
            </a:r>
            <a:r>
              <a:rPr lang="en-GB" b="1" i="1" spc="-1" dirty="0">
                <a:solidFill>
                  <a:srgbClr val="355D7E"/>
                </a:solidFill>
                <a:latin typeface="Trebuchet MS" panose="020B0603020202020204" pitchFamily="34" charset="0"/>
                <a:ea typeface="Microsoft YaHei"/>
              </a:rPr>
              <a:t>α                      </a:t>
            </a:r>
            <a:r>
              <a:rPr lang="el-GR" b="1" i="1" spc="-1" dirty="0" smtClean="0">
                <a:solidFill>
                  <a:srgbClr val="355D7E"/>
                </a:solidFill>
                <a:latin typeface="Trebuchet MS" panose="020B0603020202020204" pitchFamily="34" charset="0"/>
                <a:ea typeface="Microsoft YaHei"/>
              </a:rPr>
              <a:t>	</a:t>
            </a:r>
            <a:r>
              <a:rPr lang="en-GB" b="1" i="1" spc="-1" dirty="0" err="1" smtClean="0">
                <a:solidFill>
                  <a:srgbClr val="355D7E"/>
                </a:solidFill>
                <a:latin typeface="Trebuchet MS" panose="020B0603020202020204" pitchFamily="34" charset="0"/>
                <a:ea typeface="Microsoft YaHei"/>
              </a:rPr>
              <a:t>Πάσχει</a:t>
            </a:r>
            <a:r>
              <a:rPr lang="en-GB" b="1" i="1" spc="-1" dirty="0" smtClean="0">
                <a:solidFill>
                  <a:srgbClr val="355D7E"/>
                </a:solidFill>
                <a:latin typeface="Trebuchet MS" panose="020B0603020202020204" pitchFamily="34" charset="0"/>
                <a:ea typeface="Microsoft YaHei"/>
              </a:rPr>
              <a:t> </a:t>
            </a:r>
            <a:r>
              <a:rPr lang="en-GB" b="1" i="1" spc="-1" dirty="0">
                <a:solidFill>
                  <a:srgbClr val="355D7E"/>
                </a:solidFill>
                <a:latin typeface="Trebuchet MS" panose="020B0603020202020204" pitchFamily="34" charset="0"/>
                <a:ea typeface="Microsoft YaHei"/>
              </a:rPr>
              <a:t>από, </a:t>
            </a:r>
            <a:r>
              <a:rPr lang="el-GR" b="1" i="1" spc="-1" dirty="0" smtClean="0">
                <a:solidFill>
                  <a:srgbClr val="355D7E"/>
                </a:solidFill>
                <a:latin typeface="Trebuchet MS" panose="020B0603020202020204" pitchFamily="34" charset="0"/>
                <a:ea typeface="Microsoft YaHei"/>
              </a:rPr>
              <a:t>						             </a:t>
            </a:r>
            <a:r>
              <a:rPr lang="en-GB" b="1" i="1" spc="-1" dirty="0" smtClean="0">
                <a:solidFill>
                  <a:srgbClr val="355D7E"/>
                </a:solidFill>
                <a:latin typeface="Trebuchet MS" panose="020B0603020202020204" pitchFamily="34" charset="0"/>
                <a:ea typeface="Microsoft YaHei"/>
              </a:rPr>
              <a:t>υπ</a:t>
            </a:r>
            <a:r>
              <a:rPr lang="en-GB" b="1" i="1" spc="-1" dirty="0" err="1" smtClean="0">
                <a:solidFill>
                  <a:srgbClr val="355D7E"/>
                </a:solidFill>
                <a:latin typeface="Trebuchet MS" panose="020B0603020202020204" pitchFamily="34" charset="0"/>
                <a:ea typeface="Microsoft YaHei"/>
              </a:rPr>
              <a:t>οφέρει</a:t>
            </a:r>
            <a:r>
              <a:rPr lang="en-GB" b="1" i="1" spc="-1" dirty="0" smtClean="0">
                <a:solidFill>
                  <a:srgbClr val="355D7E"/>
                </a:solidFill>
                <a:latin typeface="Trebuchet MS" panose="020B0603020202020204" pitchFamily="34" charset="0"/>
                <a:ea typeface="Microsoft YaHei"/>
              </a:rPr>
              <a:t> </a:t>
            </a:r>
            <a:r>
              <a:rPr lang="en-GB" b="1" i="1" spc="-1" dirty="0">
                <a:solidFill>
                  <a:srgbClr val="355D7E"/>
                </a:solidFill>
                <a:latin typeface="Trebuchet MS" panose="020B0603020202020204" pitchFamily="34" charset="0"/>
                <a:ea typeface="Microsoft YaHei"/>
              </a:rPr>
              <a:t>από </a:t>
            </a:r>
            <a:r>
              <a:rPr lang="en-GB" b="1" i="1" spc="-1" dirty="0" smtClean="0">
                <a:solidFill>
                  <a:srgbClr val="355D7E"/>
                </a:solidFill>
                <a:latin typeface="Trebuchet MS" panose="020B0603020202020204" pitchFamily="34" charset="0"/>
                <a:ea typeface="Microsoft YaHei"/>
              </a:rPr>
              <a:t>...</a:t>
            </a:r>
            <a:endParaRPr lang="el-GR" b="1" i="1" spc="-1" dirty="0" smtClean="0">
              <a:solidFill>
                <a:srgbClr val="355D7E"/>
              </a:solidFill>
              <a:latin typeface="Trebuchet MS" panose="020B0603020202020204" pitchFamily="34" charset="0"/>
              <a:ea typeface="Microsoft YaHei"/>
            </a:endParaRPr>
          </a:p>
          <a:p>
            <a:pPr lvl="2">
              <a:buClr>
                <a:srgbClr val="FF9933"/>
              </a:buClr>
              <a:buSzPct val="77000"/>
            </a:pPr>
            <a:endParaRPr lang="en-GB" b="1" i="1" spc="-1" dirty="0">
              <a:solidFill>
                <a:srgbClr val="355D7E"/>
              </a:solidFill>
              <a:latin typeface="Trebuchet MS" panose="020B0603020202020204" pitchFamily="34" charset="0"/>
              <a:ea typeface="Microsoft YaHei"/>
            </a:endParaRPr>
          </a:p>
          <a:p>
            <a:pPr marL="1200150" lvl="2" indent="-285750">
              <a:buClr>
                <a:srgbClr val="FF9933"/>
              </a:buClr>
              <a:buSzPct val="77000"/>
              <a:buFont typeface="Wingdings" panose="05000000000000000000" pitchFamily="2" charset="2"/>
              <a:buChar char="§"/>
            </a:pPr>
            <a:r>
              <a:rPr lang="en-GB" b="1" i="1" spc="-1" dirty="0" err="1" smtClean="0">
                <a:solidFill>
                  <a:srgbClr val="355D7E"/>
                </a:solidFill>
                <a:latin typeface="Trebuchet MS" panose="020B0603020202020204" pitchFamily="34" charset="0"/>
                <a:ea typeface="Microsoft YaHei"/>
              </a:rPr>
              <a:t>Χρήστης</a:t>
            </a:r>
            <a:r>
              <a:rPr lang="en-GB" b="1" i="1" spc="-1" dirty="0" smtClean="0">
                <a:solidFill>
                  <a:srgbClr val="355D7E"/>
                </a:solidFill>
                <a:latin typeface="Trebuchet MS" panose="020B0603020202020204" pitchFamily="34" charset="0"/>
                <a:ea typeface="Microsoft YaHei"/>
              </a:rPr>
              <a:t> </a:t>
            </a:r>
            <a:r>
              <a:rPr lang="en-GB" b="1" i="1" spc="-1" dirty="0">
                <a:solidFill>
                  <a:srgbClr val="355D7E"/>
                </a:solidFill>
                <a:latin typeface="Trebuchet MS" panose="020B0603020202020204" pitchFamily="34" charset="0"/>
                <a:ea typeface="Microsoft YaHei"/>
              </a:rPr>
              <a:t>αναπ</a:t>
            </a:r>
            <a:r>
              <a:rPr lang="en-GB" b="1" i="1" spc="-1" dirty="0" err="1">
                <a:solidFill>
                  <a:srgbClr val="355D7E"/>
                </a:solidFill>
                <a:latin typeface="Trebuchet MS" panose="020B0603020202020204" pitchFamily="34" charset="0"/>
                <a:ea typeface="Microsoft YaHei"/>
              </a:rPr>
              <a:t>ηρικού</a:t>
            </a:r>
            <a:r>
              <a:rPr lang="en-GB" b="1" i="1" spc="-1" dirty="0">
                <a:solidFill>
                  <a:srgbClr val="355D7E"/>
                </a:solidFill>
                <a:latin typeface="Trebuchet MS" panose="020B0603020202020204" pitchFamily="34" charset="0"/>
                <a:ea typeface="Microsoft YaHei"/>
              </a:rPr>
              <a:t> αμα</a:t>
            </a:r>
            <a:r>
              <a:rPr lang="en-GB" b="1" i="1" spc="-1" dirty="0" err="1">
                <a:solidFill>
                  <a:srgbClr val="355D7E"/>
                </a:solidFill>
                <a:latin typeface="Trebuchet MS" panose="020B0603020202020204" pitchFamily="34" charset="0"/>
                <a:ea typeface="Microsoft YaHei"/>
              </a:rPr>
              <a:t>ξιδίου</a:t>
            </a:r>
            <a:r>
              <a:rPr lang="en-GB" b="1" i="1" spc="-1" dirty="0">
                <a:solidFill>
                  <a:srgbClr val="355D7E"/>
                </a:solidFill>
                <a:latin typeface="Trebuchet MS" panose="020B0603020202020204" pitchFamily="34" charset="0"/>
                <a:ea typeface="Microsoft YaHei"/>
              </a:rPr>
              <a:t>    </a:t>
            </a:r>
            <a:r>
              <a:rPr lang="el-GR" b="1" i="1" spc="-1" dirty="0" smtClean="0">
                <a:solidFill>
                  <a:srgbClr val="355D7E"/>
                </a:solidFill>
                <a:latin typeface="Trebuchet MS" panose="020B0603020202020204" pitchFamily="34" charset="0"/>
                <a:ea typeface="Microsoft YaHei"/>
              </a:rPr>
              <a:t>	</a:t>
            </a:r>
            <a:r>
              <a:rPr lang="en-GB" b="1" i="1" spc="-1" dirty="0" smtClean="0">
                <a:solidFill>
                  <a:srgbClr val="355D7E"/>
                </a:solidFill>
                <a:latin typeface="Trebuchet MS" panose="020B0603020202020204" pitchFamily="34" charset="0"/>
                <a:ea typeface="Microsoft YaHei"/>
              </a:rPr>
              <a:t>Κα</a:t>
            </a:r>
            <a:r>
              <a:rPr lang="en-GB" b="1" i="1" spc="-1" dirty="0" err="1" smtClean="0">
                <a:solidFill>
                  <a:srgbClr val="355D7E"/>
                </a:solidFill>
                <a:latin typeface="Trebuchet MS" panose="020B0603020202020204" pitchFamily="34" charset="0"/>
                <a:ea typeface="Microsoft YaHei"/>
              </a:rPr>
              <a:t>θηλωμένος</a:t>
            </a:r>
            <a:endParaRPr lang="en-GB" b="1" i="1" spc="-1" dirty="0">
              <a:solidFill>
                <a:srgbClr val="355D7E"/>
              </a:solidFill>
              <a:latin typeface="Trebuchet MS" panose="020B0603020202020204" pitchFamily="34" charset="0"/>
              <a:ea typeface="Microsoft YaHei"/>
            </a:endParaRPr>
          </a:p>
          <a:p>
            <a:pPr lvl="2">
              <a:buClr>
                <a:srgbClr val="FF9933"/>
              </a:buClr>
              <a:buSzPct val="77000"/>
            </a:pPr>
            <a:r>
              <a:rPr lang="el-GR" b="1" i="1" spc="-1" dirty="0">
                <a:solidFill>
                  <a:srgbClr val="355D7E"/>
                </a:solidFill>
                <a:latin typeface="Trebuchet MS" panose="020B0603020202020204" pitchFamily="34" charset="0"/>
                <a:ea typeface="Microsoft YaHei"/>
              </a:rPr>
              <a:t>				   </a:t>
            </a:r>
            <a:r>
              <a:rPr lang="el-GR" b="1" i="1" spc="-1" dirty="0" smtClean="0">
                <a:solidFill>
                  <a:srgbClr val="355D7E"/>
                </a:solidFill>
                <a:latin typeface="Trebuchet MS" panose="020B0603020202020204" pitchFamily="34" charset="0"/>
                <a:ea typeface="Microsoft YaHei"/>
              </a:rPr>
              <a:t>	σ</a:t>
            </a:r>
            <a:r>
              <a:rPr lang="en-GB" b="1" i="1" spc="-1" dirty="0">
                <a:solidFill>
                  <a:srgbClr val="355D7E"/>
                </a:solidFill>
                <a:latin typeface="Trebuchet MS" panose="020B0603020202020204" pitchFamily="34" charset="0"/>
                <a:ea typeface="Microsoft YaHei"/>
              </a:rPr>
              <a:t>ε κα</a:t>
            </a:r>
            <a:r>
              <a:rPr lang="en-GB" b="1" i="1" spc="-1" dirty="0" err="1">
                <a:solidFill>
                  <a:srgbClr val="355D7E"/>
                </a:solidFill>
                <a:latin typeface="Trebuchet MS" panose="020B0603020202020204" pitchFamily="34" charset="0"/>
                <a:ea typeface="Microsoft YaHei"/>
              </a:rPr>
              <a:t>ρέκλ</a:t>
            </a:r>
            <a:r>
              <a:rPr lang="en-GB" b="1" i="1" spc="-1" dirty="0">
                <a:solidFill>
                  <a:srgbClr val="355D7E"/>
                </a:solidFill>
                <a:latin typeface="Trebuchet MS" panose="020B0603020202020204" pitchFamily="34" charset="0"/>
                <a:ea typeface="Microsoft YaHei"/>
              </a:rPr>
              <a:t>α</a:t>
            </a:r>
          </a:p>
          <a:p>
            <a:pPr marL="1200150" lvl="2" indent="-285750">
              <a:buClr>
                <a:srgbClr val="FF9933"/>
              </a:buClr>
              <a:buSzPct val="77000"/>
              <a:buFont typeface="Wingdings" panose="05000000000000000000" pitchFamily="2" charset="2"/>
              <a:buChar char="§"/>
            </a:pPr>
            <a:endParaRPr lang="en-GB" b="1" i="1" spc="-1" dirty="0">
              <a:solidFill>
                <a:srgbClr val="355D7E"/>
              </a:solidFill>
              <a:latin typeface="Trebuchet MS" panose="020B0603020202020204" pitchFamily="34" charset="0"/>
              <a:ea typeface="Microsoft YaHei"/>
            </a:endParaRPr>
          </a:p>
          <a:p>
            <a:pPr marL="1200150" lvl="2" indent="-285750">
              <a:buClr>
                <a:srgbClr val="FF9933"/>
              </a:buClr>
              <a:buSzPct val="77000"/>
              <a:buFont typeface="Wingdings" panose="05000000000000000000" pitchFamily="2" charset="2"/>
              <a:buChar char="§"/>
            </a:pPr>
            <a:r>
              <a:rPr lang="en-GB" b="1" i="1" spc="-1" dirty="0" err="1">
                <a:solidFill>
                  <a:srgbClr val="355D7E"/>
                </a:solidFill>
                <a:latin typeface="Trebuchet MS" panose="020B0603020202020204" pitchFamily="34" charset="0"/>
                <a:ea typeface="Microsoft YaHei"/>
              </a:rPr>
              <a:t>Άτομο</a:t>
            </a:r>
            <a:r>
              <a:rPr lang="en-GB" b="1" i="1" spc="-1" dirty="0">
                <a:solidFill>
                  <a:srgbClr val="355D7E"/>
                </a:solidFill>
                <a:latin typeface="Trebuchet MS" panose="020B0603020202020204" pitchFamily="34" charset="0"/>
                <a:ea typeface="Microsoft YaHei"/>
              </a:rPr>
              <a:t> </a:t>
            </a:r>
            <a:r>
              <a:rPr lang="en-GB" b="1" i="1" spc="-1" dirty="0" err="1">
                <a:solidFill>
                  <a:srgbClr val="355D7E"/>
                </a:solidFill>
                <a:latin typeface="Trebuchet MS" panose="020B0603020202020204" pitchFamily="34" charset="0"/>
                <a:ea typeface="Microsoft YaHei"/>
              </a:rPr>
              <a:t>με</a:t>
            </a:r>
            <a:r>
              <a:rPr lang="en-GB" b="1" i="1" spc="-1" dirty="0">
                <a:solidFill>
                  <a:srgbClr val="355D7E"/>
                </a:solidFill>
                <a:latin typeface="Trebuchet MS" panose="020B0603020202020204" pitchFamily="34" charset="0"/>
                <a:ea typeface="Microsoft YaHei"/>
              </a:rPr>
              <a:t> α</a:t>
            </a:r>
            <a:r>
              <a:rPr lang="en-GB" b="1" i="1" spc="-1" dirty="0" err="1">
                <a:solidFill>
                  <a:srgbClr val="355D7E"/>
                </a:solidFill>
                <a:latin typeface="Trebuchet MS" panose="020B0603020202020204" pitchFamily="34" charset="0"/>
                <a:ea typeface="Microsoft YaHei"/>
              </a:rPr>
              <a:t>κρωτηρι</a:t>
            </a:r>
            <a:r>
              <a:rPr lang="en-GB" b="1" i="1" spc="-1" dirty="0">
                <a:solidFill>
                  <a:srgbClr val="355D7E"/>
                </a:solidFill>
                <a:latin typeface="Trebuchet MS" panose="020B0603020202020204" pitchFamily="34" charset="0"/>
                <a:ea typeface="Microsoft YaHei"/>
              </a:rPr>
              <a:t>ασμό               </a:t>
            </a:r>
            <a:r>
              <a:rPr lang="el-GR" b="1" i="1" spc="-1" dirty="0" smtClean="0">
                <a:solidFill>
                  <a:srgbClr val="355D7E"/>
                </a:solidFill>
                <a:latin typeface="Trebuchet MS" panose="020B0603020202020204" pitchFamily="34" charset="0"/>
                <a:ea typeface="Microsoft YaHei"/>
              </a:rPr>
              <a:t>	</a:t>
            </a:r>
            <a:r>
              <a:rPr lang="en-GB" b="1" i="1" spc="-1" dirty="0" err="1" smtClean="0">
                <a:solidFill>
                  <a:srgbClr val="355D7E"/>
                </a:solidFill>
                <a:latin typeface="Trebuchet MS" panose="020B0603020202020204" pitchFamily="34" charset="0"/>
                <a:ea typeface="Microsoft YaHei"/>
              </a:rPr>
              <a:t>Κουτσός</a:t>
            </a:r>
            <a:r>
              <a:rPr lang="el-GR" b="1" i="1" spc="-1" dirty="0" smtClean="0">
                <a:solidFill>
                  <a:srgbClr val="355D7E"/>
                </a:solidFill>
                <a:latin typeface="Trebuchet MS" panose="020B0603020202020204" pitchFamily="34" charset="0"/>
                <a:ea typeface="Microsoft YaHei"/>
              </a:rPr>
              <a:t> </a:t>
            </a:r>
            <a:r>
              <a:rPr lang="el-GR" b="1" i="1" spc="-1" dirty="0">
                <a:solidFill>
                  <a:srgbClr val="355D7E"/>
                </a:solidFill>
                <a:latin typeface="Trebuchet MS" panose="020B0603020202020204" pitchFamily="34" charset="0"/>
                <a:ea typeface="Microsoft YaHei"/>
              </a:rPr>
              <a:t>/</a:t>
            </a:r>
            <a:r>
              <a:rPr lang="en-GB" b="1" i="1" spc="-1" dirty="0">
                <a:solidFill>
                  <a:srgbClr val="355D7E"/>
                </a:solidFill>
                <a:latin typeface="Trebuchet MS" panose="020B0603020202020204" pitchFamily="34" charset="0"/>
                <a:ea typeface="Microsoft YaHei"/>
              </a:rPr>
              <a:t> κουλός</a:t>
            </a:r>
          </a:p>
          <a:p>
            <a:pPr marL="1200150" lvl="2" indent="-285750">
              <a:buClr>
                <a:srgbClr val="FF9933"/>
              </a:buClr>
              <a:buSzPct val="77000"/>
              <a:buFont typeface="Wingdings" panose="05000000000000000000" pitchFamily="2" charset="2"/>
              <a:buChar char="§"/>
            </a:pPr>
            <a:endParaRPr lang="en-GB" b="1" i="1" spc="-1" dirty="0">
              <a:solidFill>
                <a:srgbClr val="355D7E"/>
              </a:solidFill>
              <a:latin typeface="Trebuchet MS" panose="020B0603020202020204" pitchFamily="34" charset="0"/>
              <a:ea typeface="Microsoft YaHei"/>
            </a:endParaRPr>
          </a:p>
          <a:p>
            <a:pPr marL="1200150" lvl="2" indent="-285750">
              <a:buClr>
                <a:srgbClr val="FF9933"/>
              </a:buClr>
              <a:buSzPct val="77000"/>
              <a:buFont typeface="Wingdings" panose="05000000000000000000" pitchFamily="2" charset="2"/>
              <a:buChar char="§"/>
            </a:pPr>
            <a:r>
              <a:rPr lang="en-GB" b="1" i="1" spc="-1" dirty="0" err="1">
                <a:solidFill>
                  <a:srgbClr val="355D7E"/>
                </a:solidFill>
                <a:latin typeface="Trebuchet MS" panose="020B0603020202020204" pitchFamily="34" charset="0"/>
                <a:ea typeface="Microsoft YaHei"/>
              </a:rPr>
              <a:t>Με</a:t>
            </a:r>
            <a:r>
              <a:rPr lang="en-GB" b="1" i="1" spc="-1" dirty="0">
                <a:solidFill>
                  <a:srgbClr val="355D7E"/>
                </a:solidFill>
                <a:latin typeface="Trebuchet MS" panose="020B0603020202020204" pitchFamily="34" charset="0"/>
                <a:ea typeface="Microsoft YaHei"/>
              </a:rPr>
              <a:t> απ</a:t>
            </a:r>
            <a:r>
              <a:rPr lang="en-GB" b="1" i="1" spc="-1" dirty="0" err="1">
                <a:solidFill>
                  <a:srgbClr val="355D7E"/>
                </a:solidFill>
                <a:latin typeface="Trebuchet MS" panose="020B0603020202020204" pitchFamily="34" charset="0"/>
                <a:ea typeface="Microsoft YaHei"/>
              </a:rPr>
              <a:t>ώλει</a:t>
            </a:r>
            <a:r>
              <a:rPr lang="en-GB" b="1" i="1" spc="-1" dirty="0">
                <a:solidFill>
                  <a:srgbClr val="355D7E"/>
                </a:solidFill>
                <a:latin typeface="Trebuchet MS" panose="020B0603020202020204" pitchFamily="34" charset="0"/>
                <a:ea typeface="Microsoft YaHei"/>
              </a:rPr>
              <a:t>α </a:t>
            </a:r>
            <a:r>
              <a:rPr lang="en-GB" b="1" i="1" spc="-1">
                <a:solidFill>
                  <a:srgbClr val="355D7E"/>
                </a:solidFill>
                <a:latin typeface="Trebuchet MS" panose="020B0603020202020204" pitchFamily="34" charset="0"/>
                <a:ea typeface="Microsoft YaHei"/>
              </a:rPr>
              <a:t>όρασης                                </a:t>
            </a:r>
            <a:r>
              <a:rPr lang="el-GR" b="1" i="1" spc="-1" smtClean="0">
                <a:solidFill>
                  <a:srgbClr val="355D7E"/>
                </a:solidFill>
                <a:latin typeface="Trebuchet MS" panose="020B0603020202020204" pitchFamily="34" charset="0"/>
                <a:ea typeface="Microsoft YaHei"/>
              </a:rPr>
              <a:t> </a:t>
            </a:r>
            <a:r>
              <a:rPr lang="en-GB" b="1" i="1" spc="-1" dirty="0" err="1" smtClean="0">
                <a:solidFill>
                  <a:srgbClr val="355D7E"/>
                </a:solidFill>
                <a:latin typeface="Trebuchet MS" panose="020B0603020202020204" pitchFamily="34" charset="0"/>
                <a:ea typeface="Microsoft YaHei"/>
              </a:rPr>
              <a:t>Αόμμ</a:t>
            </a:r>
            <a:r>
              <a:rPr lang="en-GB" b="1" i="1" spc="-1" dirty="0" smtClean="0">
                <a:solidFill>
                  <a:srgbClr val="355D7E"/>
                </a:solidFill>
                <a:latin typeface="Trebuchet MS" panose="020B0603020202020204" pitchFamily="34" charset="0"/>
                <a:ea typeface="Microsoft YaHei"/>
              </a:rPr>
              <a:t>ατος</a:t>
            </a:r>
            <a:endParaRPr lang="en-GB" b="1" i="1" spc="-1" dirty="0">
              <a:solidFill>
                <a:srgbClr val="355D7E"/>
              </a:solidFill>
              <a:latin typeface="Trebuchet MS" panose="020B0603020202020204" pitchFamily="34" charset="0"/>
              <a:ea typeface="Microsoft YaHei"/>
            </a:endParaRPr>
          </a:p>
          <a:p>
            <a:pPr>
              <a:lnSpc>
                <a:spcPct val="100000"/>
              </a:lnSpc>
            </a:pPr>
            <a:endParaRPr lang="en-GB" b="0" strike="noStrike" spc="-1" dirty="0" smtClean="0">
              <a:latin typeface="Trebuchet MS" panose="020B0603020202020204" pitchFamily="34" charset="0"/>
            </a:endParaRPr>
          </a:p>
          <a:p>
            <a:pPr>
              <a:lnSpc>
                <a:spcPct val="100000"/>
              </a:lnSpc>
            </a:pPr>
            <a:r>
              <a:rPr lang="en-GB" b="0" strike="noStrike" spc="-1" dirty="0" smtClean="0">
                <a:solidFill>
                  <a:srgbClr val="3333CC"/>
                </a:solidFill>
                <a:latin typeface="Trebuchet MS" panose="020B0603020202020204" pitchFamily="34" charset="0"/>
                <a:ea typeface="Microsoft YaHei"/>
              </a:rPr>
              <a:t>                                                                                                                               </a:t>
            </a:r>
            <a:endParaRPr lang="en-GB" b="0" strike="noStrike" spc="-1" dirty="0">
              <a:latin typeface="Trebuchet MS" panose="020B0603020202020204" pitchFamily="34" charset="0"/>
            </a:endParaRPr>
          </a:p>
          <a:p>
            <a:pPr>
              <a:lnSpc>
                <a:spcPct val="100000"/>
              </a:lnSpc>
            </a:pPr>
            <a:endParaRPr lang="en-GB" b="0" strike="noStrike" spc="-1" dirty="0">
              <a:latin typeface="Trebuchet MS" panose="020B0603020202020204" pitchFamily="34" charset="0"/>
            </a:endParaRPr>
          </a:p>
        </p:txBody>
      </p:sp>
      <p:sp>
        <p:nvSpPr>
          <p:cNvPr id="4" name="CustomShape 3"/>
          <p:cNvSpPr/>
          <p:nvPr/>
        </p:nvSpPr>
        <p:spPr>
          <a:xfrm>
            <a:off x="179640" y="214199"/>
            <a:ext cx="8143560" cy="499903"/>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GB" sz="2800" b="1" strike="noStrike" spc="-1" dirty="0">
                <a:solidFill>
                  <a:srgbClr val="F58220"/>
                </a:solidFill>
                <a:latin typeface="Trebuchet MS"/>
                <a:ea typeface="Microsoft YaHei"/>
              </a:rPr>
              <a:t>0ρολογία</a:t>
            </a:r>
            <a:r>
              <a:rPr dirty="0"/>
              <a:t/>
            </a:r>
            <a:br>
              <a:rPr dirty="0"/>
            </a:br>
            <a:endParaRPr lang="en-GB" sz="2800" b="0" strike="noStrike" spc="-1" dirty="0">
              <a:latin typeface="Arial"/>
            </a:endParaRPr>
          </a:p>
          <a:p>
            <a:pPr algn="ctr">
              <a:lnSpc>
                <a:spcPct val="100000"/>
              </a:lnSpc>
            </a:pPr>
            <a:r>
              <a:rPr lang="en-GB" sz="2400" b="1" strike="noStrike" spc="-1" dirty="0">
                <a:solidFill>
                  <a:srgbClr val="FF9933"/>
                </a:solidFill>
                <a:latin typeface="Trebuchet MS"/>
                <a:ea typeface="Microsoft YaHei"/>
              </a:rPr>
              <a:t> </a:t>
            </a:r>
            <a:endParaRPr lang="en-GB" sz="2400" b="0" strike="noStrike" spc="-1" dirty="0">
              <a:latin typeface="Arial"/>
            </a:endParaRPr>
          </a:p>
          <a:p>
            <a:pPr algn="ctr">
              <a:lnSpc>
                <a:spcPct val="100000"/>
              </a:lnSpc>
            </a:pPr>
            <a:endParaRPr lang="en-GB" sz="24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Picture 2"/>
          <p:cNvPicPr/>
          <p:nvPr/>
        </p:nvPicPr>
        <p:blipFill>
          <a:blip r:embed="rId2"/>
          <a:stretch/>
        </p:blipFill>
        <p:spPr>
          <a:xfrm>
            <a:off x="32400" y="244080"/>
            <a:ext cx="9143640" cy="6857640"/>
          </a:xfrm>
          <a:prstGeom prst="rect">
            <a:avLst/>
          </a:prstGeom>
          <a:ln>
            <a:noFill/>
          </a:ln>
        </p:spPr>
      </p:pic>
      <p:sp>
        <p:nvSpPr>
          <p:cNvPr id="165" name="CustomShape 1"/>
          <p:cNvSpPr/>
          <p:nvPr/>
        </p:nvSpPr>
        <p:spPr>
          <a:xfrm>
            <a:off x="2627640" y="3075120"/>
            <a:ext cx="129564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400" b="0" strike="noStrike" spc="-1">
                <a:solidFill>
                  <a:srgbClr val="FFFFFF"/>
                </a:solidFill>
                <a:latin typeface="Trebuchet MS"/>
                <a:ea typeface="Microsoft YaHei"/>
              </a:rPr>
              <a:t>             </a:t>
            </a:r>
            <a:endParaRPr lang="en-GB" sz="2400" b="0" strike="noStrike" spc="-1">
              <a:latin typeface="Arial"/>
            </a:endParaRPr>
          </a:p>
        </p:txBody>
      </p:sp>
      <p:sp>
        <p:nvSpPr>
          <p:cNvPr id="166" name="CustomShape 2"/>
          <p:cNvSpPr/>
          <p:nvPr/>
        </p:nvSpPr>
        <p:spPr>
          <a:xfrm>
            <a:off x="3456000" y="1891080"/>
            <a:ext cx="4032000" cy="228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400" b="1" strike="noStrike" spc="-1">
                <a:solidFill>
                  <a:srgbClr val="FFFFFF"/>
                </a:solidFill>
                <a:latin typeface="Cambria"/>
                <a:ea typeface="Microsoft YaHei"/>
              </a:rPr>
              <a:t>H  Αναπηρία</a:t>
            </a:r>
            <a:endParaRPr lang="en-GB" sz="2400" b="1" strike="noStrike" spc="-1">
              <a:latin typeface="Cambria"/>
            </a:endParaRPr>
          </a:p>
          <a:p>
            <a:pPr>
              <a:lnSpc>
                <a:spcPct val="100000"/>
              </a:lnSpc>
            </a:pPr>
            <a:endParaRPr lang="en-GB" sz="2400" b="1" strike="noStrike" spc="-1">
              <a:latin typeface="Cambria"/>
            </a:endParaRPr>
          </a:p>
          <a:p>
            <a:pPr>
              <a:lnSpc>
                <a:spcPct val="100000"/>
              </a:lnSpc>
            </a:pPr>
            <a:r>
              <a:rPr lang="en-GB" sz="2400" b="1" strike="noStrike" spc="-1">
                <a:solidFill>
                  <a:srgbClr val="FFFFFF"/>
                </a:solidFill>
                <a:latin typeface="Cambria"/>
                <a:ea typeface="Microsoft YaHei"/>
              </a:rPr>
              <a:t>αφορά σε</a:t>
            </a:r>
            <a:endParaRPr lang="en-GB" sz="2400" b="1" strike="noStrike" spc="-1">
              <a:latin typeface="Cambria"/>
            </a:endParaRPr>
          </a:p>
          <a:p>
            <a:pPr>
              <a:lnSpc>
                <a:spcPct val="100000"/>
              </a:lnSpc>
            </a:pPr>
            <a:r>
              <a:rPr lang="en-GB" sz="2400" b="1" strike="noStrike" spc="-1">
                <a:solidFill>
                  <a:srgbClr val="FFFFFF"/>
                </a:solidFill>
                <a:latin typeface="Cambria"/>
                <a:ea typeface="Microsoft YaHei"/>
              </a:rPr>
              <a:t>ΑΝΘΡΩΠΟΥΣ</a:t>
            </a:r>
            <a:endParaRPr lang="en-GB" sz="2400" b="1" strike="noStrike" spc="-1">
              <a:latin typeface="Cambria"/>
            </a:endParaRPr>
          </a:p>
          <a:p>
            <a:pPr>
              <a:lnSpc>
                <a:spcPct val="100000"/>
              </a:lnSpc>
            </a:pPr>
            <a:endParaRPr lang="en-GB" sz="2400" b="1" strike="noStrike" spc="-1">
              <a:latin typeface="Cambria"/>
            </a:endParaRPr>
          </a:p>
          <a:p>
            <a:pPr>
              <a:lnSpc>
                <a:spcPct val="100000"/>
              </a:lnSpc>
            </a:pPr>
            <a:r>
              <a:rPr lang="en-GB" sz="2400" b="1" strike="noStrike" spc="-1">
                <a:solidFill>
                  <a:srgbClr val="FFFFFF"/>
                </a:solidFill>
                <a:latin typeface="Cambria"/>
                <a:ea typeface="Microsoft YaHei"/>
              </a:rPr>
              <a:t>ωραίους &amp; ξεχωριστούς</a:t>
            </a:r>
            <a:endParaRPr lang="en-GB" sz="2400" b="1" strike="noStrike" spc="-1">
              <a:latin typeface="Cambria"/>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67" name="CustomShape 1"/>
          <p:cNvSpPr/>
          <p:nvPr/>
        </p:nvSpPr>
        <p:spPr>
          <a:xfrm>
            <a:off x="1143000" y="2143080"/>
            <a:ext cx="7543440" cy="4379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72880" indent="-269640" algn="ctr">
              <a:lnSpc>
                <a:spcPct val="100000"/>
              </a:lnSpc>
              <a:spcBef>
                <a:spcPts val="400"/>
              </a:spcBef>
            </a:pPr>
            <a:r>
              <a:rPr lang="en-GB" sz="3600" b="1" i="1" strike="noStrike" spc="-1">
                <a:solidFill>
                  <a:srgbClr val="355D7E"/>
                </a:solidFill>
                <a:latin typeface="Trebuchet MS"/>
                <a:ea typeface="Microsoft YaHei"/>
              </a:rPr>
              <a:t>Σας ευχαριστώ πολύ!</a:t>
            </a:r>
            <a:endParaRPr lang="en-GB" sz="3600" b="0" strike="noStrike" spc="-1">
              <a:latin typeface="Arial"/>
            </a:endParaRPr>
          </a:p>
        </p:txBody>
      </p:sp>
      <p:sp>
        <p:nvSpPr>
          <p:cNvPr id="168" name="CustomShape 2"/>
          <p:cNvSpPr/>
          <p:nvPr/>
        </p:nvSpPr>
        <p:spPr>
          <a:xfrm>
            <a:off x="857160" y="2147760"/>
            <a:ext cx="7773480" cy="825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b"/>
          <a:lstStyle/>
          <a:p>
            <a:pPr>
              <a:lnSpc>
                <a:spcPct val="100000"/>
              </a:lnSpc>
            </a:pPr>
            <a:endParaRPr lang="en-GB" sz="1800" b="0" strike="noStrike" spc="-1">
              <a:latin typeface="Arial"/>
            </a:endParaRPr>
          </a:p>
          <a:p>
            <a:pPr>
              <a:lnSpc>
                <a:spcPct val="100000"/>
              </a:lnSpc>
            </a:pPr>
            <a:endParaRPr lang="en-GB" sz="1800" b="0" strike="noStrike" spc="-1">
              <a:latin typeface="Arial"/>
            </a:endParaRPr>
          </a:p>
        </p:txBody>
      </p:sp>
    </p:spTree>
  </p:cSld>
  <p:clrMapOvr>
    <a:masterClrMapping/>
  </p:clrMapOvr>
  <p:transition spd="med">
    <p:random/>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06" name="CustomShape 1"/>
          <p:cNvSpPr/>
          <p:nvPr/>
        </p:nvSpPr>
        <p:spPr>
          <a:xfrm>
            <a:off x="282780" y="1021080"/>
            <a:ext cx="8594520" cy="38938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106200" algn="just">
              <a:lnSpc>
                <a:spcPct val="100000"/>
              </a:lnSpc>
              <a:spcBef>
                <a:spcPts val="400"/>
              </a:spcBef>
            </a:pPr>
            <a:endParaRPr lang="en-GB" sz="1800" b="0" strike="noStrike" spc="-1" dirty="0">
              <a:latin typeface="Arial"/>
            </a:endParaRPr>
          </a:p>
          <a:p>
            <a:pPr marL="106200" algn="just">
              <a:lnSpc>
                <a:spcPct val="100000"/>
              </a:lnSpc>
              <a:spcBef>
                <a:spcPts val="400"/>
              </a:spcBef>
            </a:pPr>
            <a:r>
              <a:rPr lang="en-GB" sz="2000" b="1" i="1" strike="noStrike" spc="-1" dirty="0">
                <a:solidFill>
                  <a:srgbClr val="355D7E"/>
                </a:solidFill>
                <a:latin typeface="Trebuchet MS"/>
                <a:ea typeface="Microsoft YaHei"/>
              </a:rPr>
              <a:t>Η εγκεφαλική παράλυση είναι μια διαταραχή που επηρεάζει την κίνηση, τον μυϊκό τόνο, την ισορροπία και τη στάση του σώματος, καθιστώντας δύσκολη τη στάση ή το βάδισμα.</a:t>
            </a:r>
            <a:endParaRPr lang="en-GB" sz="2000" b="0" strike="noStrike" spc="-1" dirty="0">
              <a:latin typeface="Arial"/>
            </a:endParaRPr>
          </a:p>
          <a:p>
            <a:pPr marL="106200" algn="just">
              <a:lnSpc>
                <a:spcPct val="100000"/>
              </a:lnSpc>
              <a:spcBef>
                <a:spcPts val="400"/>
              </a:spcBef>
            </a:pPr>
            <a:endParaRPr lang="en-GB" sz="2000" b="0" strike="noStrike" spc="-1" dirty="0">
              <a:latin typeface="Arial"/>
            </a:endParaRPr>
          </a:p>
          <a:p>
            <a:pPr marL="361800" indent="-255240" algn="just">
              <a:lnSpc>
                <a:spcPct val="100000"/>
              </a:lnSpc>
              <a:spcBef>
                <a:spcPts val="400"/>
              </a:spcBef>
              <a:buClr>
                <a:srgbClr val="FF9933"/>
              </a:buClr>
              <a:buSzPct val="68000"/>
              <a:buFont typeface="Wingdings" charset="2"/>
              <a:buChar char=""/>
            </a:pPr>
            <a:r>
              <a:rPr lang="en-GB" sz="2000" b="1" i="1" strike="noStrike" spc="-1" dirty="0">
                <a:solidFill>
                  <a:srgbClr val="355D7E"/>
                </a:solidFill>
                <a:latin typeface="Trebuchet MS"/>
                <a:ea typeface="Microsoft YaHei"/>
              </a:rPr>
              <a:t> Βλάβη είναι η αδυναμία να μετακινηθούν τα πόδια</a:t>
            </a:r>
            <a:r>
              <a:rPr lang="en-GB" sz="2000" b="1" i="1" strike="noStrike" spc="-1" dirty="0" smtClean="0">
                <a:solidFill>
                  <a:srgbClr val="355D7E"/>
                </a:solidFill>
                <a:latin typeface="Trebuchet MS"/>
                <a:ea typeface="Microsoft YaHei"/>
              </a:rPr>
              <a:t>.</a:t>
            </a:r>
            <a:endParaRPr lang="el-GR" sz="2000" b="0" strike="noStrike" spc="-1" dirty="0" smtClean="0">
              <a:latin typeface="Arial"/>
            </a:endParaRPr>
          </a:p>
          <a:p>
            <a:pPr marL="361800" indent="-255240" algn="just">
              <a:lnSpc>
                <a:spcPct val="100000"/>
              </a:lnSpc>
              <a:spcBef>
                <a:spcPts val="400"/>
              </a:spcBef>
              <a:buClr>
                <a:srgbClr val="FF9933"/>
              </a:buClr>
              <a:buSzPct val="68000"/>
              <a:buFont typeface="Wingdings" charset="2"/>
              <a:buChar char=""/>
            </a:pPr>
            <a:endParaRPr lang="el-GR" sz="2000" b="1" i="1" strike="noStrike" spc="-1" dirty="0" smtClean="0">
              <a:solidFill>
                <a:srgbClr val="355D7E"/>
              </a:solidFill>
              <a:latin typeface="Trebuchet MS"/>
              <a:ea typeface="Microsoft YaHei"/>
            </a:endParaRPr>
          </a:p>
          <a:p>
            <a:pPr marL="361800" indent="-255240" algn="just">
              <a:lnSpc>
                <a:spcPct val="100000"/>
              </a:lnSpc>
              <a:spcBef>
                <a:spcPts val="400"/>
              </a:spcBef>
              <a:buClr>
                <a:srgbClr val="FF9933"/>
              </a:buClr>
              <a:buSzPct val="68000"/>
              <a:buFont typeface="Wingdings" charset="2"/>
              <a:buChar char=""/>
            </a:pPr>
            <a:r>
              <a:rPr lang="en-GB" sz="2000" b="1" i="1" strike="noStrike" spc="-1" dirty="0" smtClean="0">
                <a:solidFill>
                  <a:srgbClr val="355D7E"/>
                </a:solidFill>
                <a:latin typeface="Trebuchet MS"/>
                <a:ea typeface="Microsoft YaHei"/>
              </a:rPr>
              <a:t> </a:t>
            </a:r>
            <a:r>
              <a:rPr lang="en-GB" sz="2000" b="1" i="1" strike="noStrike" spc="-1" dirty="0">
                <a:solidFill>
                  <a:srgbClr val="355D7E"/>
                </a:solidFill>
                <a:latin typeface="Trebuchet MS"/>
                <a:ea typeface="Microsoft YaHei"/>
              </a:rPr>
              <a:t>Ανικανότητα είναι όταν το άτομο δεν μπορεί να περπατήσει.</a:t>
            </a:r>
            <a:endParaRPr lang="en-GB" sz="2000" b="0" strike="noStrike" spc="-1" dirty="0">
              <a:latin typeface="Arial"/>
            </a:endParaRPr>
          </a:p>
          <a:p>
            <a:pPr marL="361800" indent="-255240" algn="just">
              <a:lnSpc>
                <a:spcPct val="100000"/>
              </a:lnSpc>
              <a:spcBef>
                <a:spcPts val="400"/>
              </a:spcBef>
              <a:buClr>
                <a:srgbClr val="FF9933"/>
              </a:buClr>
              <a:buSzPct val="68000"/>
              <a:buFont typeface="Wingdings" charset="2"/>
              <a:buChar char=""/>
            </a:pPr>
            <a:endParaRPr lang="el-GR" sz="2000" b="1" i="1" spc="-1" dirty="0" smtClean="0">
              <a:solidFill>
                <a:srgbClr val="355D7E"/>
              </a:solidFill>
              <a:latin typeface="Trebuchet MS"/>
              <a:ea typeface="Microsoft YaHei"/>
            </a:endParaRPr>
          </a:p>
          <a:p>
            <a:pPr marL="361800" indent="-255240" algn="just">
              <a:lnSpc>
                <a:spcPct val="100000"/>
              </a:lnSpc>
              <a:spcBef>
                <a:spcPts val="400"/>
              </a:spcBef>
              <a:buClr>
                <a:srgbClr val="FF9933"/>
              </a:buClr>
              <a:buSzPct val="68000"/>
              <a:buFont typeface="Wingdings" charset="2"/>
              <a:buChar char=""/>
            </a:pPr>
            <a:r>
              <a:rPr lang="el-GR" sz="2000" b="1" i="1" spc="-1" dirty="0" smtClean="0">
                <a:solidFill>
                  <a:srgbClr val="355D7E"/>
                </a:solidFill>
                <a:latin typeface="Trebuchet MS"/>
                <a:ea typeface="Microsoft YaHei"/>
              </a:rPr>
              <a:t> </a:t>
            </a:r>
            <a:r>
              <a:rPr lang="en-GB" sz="2000" b="1" i="1" spc="-1" dirty="0" smtClean="0">
                <a:solidFill>
                  <a:srgbClr val="355D7E"/>
                </a:solidFill>
                <a:latin typeface="Trebuchet MS"/>
                <a:ea typeface="Microsoft YaHei"/>
              </a:rPr>
              <a:t>Μειονέκτημα</a:t>
            </a:r>
            <a:r>
              <a:rPr lang="el-GR" sz="2000" b="1" i="1" spc="-1" dirty="0" smtClean="0">
                <a:solidFill>
                  <a:srgbClr val="355D7E"/>
                </a:solidFill>
                <a:latin typeface="Trebuchet MS"/>
                <a:ea typeface="Microsoft YaHei"/>
              </a:rPr>
              <a:t> </a:t>
            </a:r>
            <a:r>
              <a:rPr lang="en-GB" sz="2000" b="1" i="1" spc="-1" dirty="0" smtClean="0">
                <a:solidFill>
                  <a:srgbClr val="355D7E"/>
                </a:solidFill>
                <a:latin typeface="Trebuchet MS"/>
                <a:ea typeface="Microsoft YaHei"/>
              </a:rPr>
              <a:t>είναι</a:t>
            </a:r>
            <a:r>
              <a:rPr lang="el-GR" sz="2000" b="1" i="1" spc="-1" dirty="0" smtClean="0">
                <a:solidFill>
                  <a:srgbClr val="355D7E"/>
                </a:solidFill>
                <a:latin typeface="Trebuchet MS"/>
                <a:ea typeface="Microsoft YaHei"/>
              </a:rPr>
              <a:t> </a:t>
            </a:r>
            <a:r>
              <a:rPr lang="en-GB" sz="2000" b="1" i="1" spc="-1" dirty="0" smtClean="0">
                <a:solidFill>
                  <a:srgbClr val="355D7E"/>
                </a:solidFill>
                <a:latin typeface="Trebuchet MS"/>
                <a:ea typeface="Microsoft YaHei"/>
              </a:rPr>
              <a:t>επ</a:t>
            </a:r>
            <a:r>
              <a:rPr lang="el-GR" sz="2000" b="1" i="1" spc="-1" dirty="0" smtClean="0">
                <a:solidFill>
                  <a:srgbClr val="355D7E"/>
                </a:solidFill>
                <a:latin typeface="Trebuchet MS"/>
                <a:ea typeface="Microsoft YaHei"/>
              </a:rPr>
              <a:t>ειδή  </a:t>
            </a:r>
            <a:r>
              <a:rPr lang="en-GB" sz="2000" b="1" i="1" spc="-1" dirty="0" smtClean="0">
                <a:solidFill>
                  <a:srgbClr val="355D7E"/>
                </a:solidFill>
                <a:latin typeface="Trebuchet MS"/>
                <a:ea typeface="Microsoft YaHei"/>
              </a:rPr>
              <a:t>εμποδίζει</a:t>
            </a:r>
            <a:r>
              <a:rPr lang="el-GR" sz="2000" b="1" i="1" spc="-1" dirty="0" smtClean="0">
                <a:solidFill>
                  <a:srgbClr val="355D7E"/>
                </a:solidFill>
                <a:latin typeface="Trebuchet MS"/>
                <a:ea typeface="Microsoft YaHei"/>
              </a:rPr>
              <a:t> </a:t>
            </a:r>
            <a:r>
              <a:rPr lang="en-GB" sz="2000" b="1" i="1" spc="-1" dirty="0" smtClean="0">
                <a:solidFill>
                  <a:srgbClr val="355D7E"/>
                </a:solidFill>
                <a:latin typeface="Trebuchet MS"/>
                <a:ea typeface="Microsoft YaHei"/>
              </a:rPr>
              <a:t>την</a:t>
            </a:r>
            <a:r>
              <a:rPr lang="el-GR" sz="2000" b="1" i="1" spc="-1" dirty="0" smtClean="0">
                <a:solidFill>
                  <a:srgbClr val="355D7E"/>
                </a:solidFill>
                <a:latin typeface="Trebuchet MS"/>
                <a:ea typeface="Microsoft YaHei"/>
              </a:rPr>
              <a:t> </a:t>
            </a:r>
            <a:r>
              <a:rPr lang="en-GB" sz="2000" b="1" i="1" spc="-1" dirty="0" smtClean="0">
                <a:solidFill>
                  <a:srgbClr val="355D7E"/>
                </a:solidFill>
                <a:latin typeface="Trebuchet MS"/>
                <a:ea typeface="Microsoft YaHei"/>
              </a:rPr>
              <a:t>κα</a:t>
            </a:r>
            <a:r>
              <a:rPr lang="el-GR" sz="2000" b="1" i="1" spc="-1" dirty="0" err="1" smtClean="0">
                <a:solidFill>
                  <a:srgbClr val="355D7E"/>
                </a:solidFill>
                <a:latin typeface="Trebuchet MS"/>
                <a:ea typeface="Microsoft YaHei"/>
              </a:rPr>
              <a:t>νονική</a:t>
            </a:r>
            <a:r>
              <a:rPr lang="el-GR" sz="2000" b="1" i="1" spc="-1" dirty="0" smtClean="0">
                <a:solidFill>
                  <a:srgbClr val="355D7E"/>
                </a:solidFill>
                <a:latin typeface="Trebuchet MS"/>
                <a:ea typeface="Microsoft YaHei"/>
              </a:rPr>
              <a:t> </a:t>
            </a:r>
            <a:r>
              <a:rPr lang="en-GB" sz="2000" b="1" i="1" spc="-1" dirty="0" smtClean="0">
                <a:solidFill>
                  <a:srgbClr val="355D7E"/>
                </a:solidFill>
                <a:latin typeface="Trebuchet MS"/>
                <a:ea typeface="Microsoft YaHei"/>
              </a:rPr>
              <a:t>κινητικότητα</a:t>
            </a:r>
            <a:r>
              <a:rPr lang="el-GR" sz="2000" b="1" i="1" spc="-1" dirty="0" smtClean="0">
                <a:solidFill>
                  <a:srgbClr val="355D7E"/>
                </a:solidFill>
                <a:latin typeface="Trebuchet MS"/>
                <a:ea typeface="Microsoft YaHei"/>
              </a:rPr>
              <a:t> </a:t>
            </a:r>
          </a:p>
          <a:p>
            <a:pPr marL="106560" algn="just">
              <a:lnSpc>
                <a:spcPct val="100000"/>
              </a:lnSpc>
              <a:spcBef>
                <a:spcPts val="400"/>
              </a:spcBef>
              <a:buClr>
                <a:srgbClr val="FF9933"/>
              </a:buClr>
              <a:buSzPct val="68000"/>
            </a:pPr>
            <a:r>
              <a:rPr lang="el-GR" sz="2000" b="1" i="1" spc="-1" dirty="0" smtClean="0">
                <a:solidFill>
                  <a:srgbClr val="355D7E"/>
                </a:solidFill>
                <a:latin typeface="Trebuchet MS"/>
                <a:ea typeface="Microsoft YaHei"/>
              </a:rPr>
              <a:t>    του ατόμου μέσα στο σπίτι και στην κοινωνία .</a:t>
            </a:r>
          </a:p>
          <a:p>
            <a:pPr marL="106560" algn="just">
              <a:lnSpc>
                <a:spcPct val="100000"/>
              </a:lnSpc>
              <a:spcBef>
                <a:spcPts val="400"/>
              </a:spcBef>
              <a:buClr>
                <a:srgbClr val="FF9933"/>
              </a:buClr>
              <a:buSzPct val="68000"/>
            </a:pPr>
            <a:r>
              <a:rPr dirty="0" smtClean="0"/>
              <a:t/>
            </a:r>
            <a:br>
              <a:rPr dirty="0" smtClean="0"/>
            </a:br>
            <a:r>
              <a:rPr lang="en-GB" sz="1800" b="0" strike="noStrike" spc="-1" dirty="0" smtClean="0">
                <a:solidFill>
                  <a:srgbClr val="355D7E"/>
                </a:solidFill>
                <a:latin typeface="Trebuchet MS"/>
              </a:rPr>
              <a:t> </a:t>
            </a:r>
            <a:endParaRPr lang="en-GB" sz="1800" b="0" strike="noStrike" spc="-1" dirty="0">
              <a:latin typeface="Arial"/>
            </a:endParaRPr>
          </a:p>
        </p:txBody>
      </p:sp>
      <p:sp>
        <p:nvSpPr>
          <p:cNvPr id="107" name="CustomShape 2"/>
          <p:cNvSpPr/>
          <p:nvPr/>
        </p:nvSpPr>
        <p:spPr>
          <a:xfrm>
            <a:off x="282780" y="378840"/>
            <a:ext cx="8536860" cy="54318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b"/>
          <a:lstStyle/>
          <a:p>
            <a:pPr algn="ctr">
              <a:lnSpc>
                <a:spcPct val="100000"/>
              </a:lnSpc>
              <a:spcBef>
                <a:spcPts val="1500"/>
              </a:spcBef>
            </a:pPr>
            <a:r>
              <a:rPr lang="en-GB" sz="2600" b="1" spc="-1" dirty="0" smtClean="0">
                <a:solidFill>
                  <a:srgbClr val="F58220"/>
                </a:solidFill>
                <a:latin typeface="Trebuchet MS"/>
                <a:ea typeface="Microsoft YaHei"/>
              </a:rPr>
              <a:t>Παρ</a:t>
            </a:r>
            <a:r>
              <a:rPr lang="el-GR" sz="2600" b="1" spc="-1" dirty="0">
                <a:solidFill>
                  <a:srgbClr val="F58220"/>
                </a:solidFill>
                <a:latin typeface="Trebuchet MS"/>
                <a:ea typeface="Microsoft YaHei"/>
              </a:rPr>
              <a:t>ά</a:t>
            </a:r>
            <a:r>
              <a:rPr lang="en-GB" sz="2600" b="1" spc="-1" dirty="0" err="1" smtClean="0">
                <a:solidFill>
                  <a:srgbClr val="F58220"/>
                </a:solidFill>
                <a:latin typeface="Trebuchet MS"/>
                <a:ea typeface="Microsoft YaHei"/>
              </a:rPr>
              <a:t>δειγ</a:t>
            </a:r>
            <a:r>
              <a:rPr lang="el-GR" sz="2600" b="1" spc="-1" dirty="0" smtClean="0">
                <a:solidFill>
                  <a:srgbClr val="F58220"/>
                </a:solidFill>
                <a:latin typeface="Trebuchet MS"/>
                <a:ea typeface="Microsoft YaHei"/>
              </a:rPr>
              <a:t>μ</a:t>
            </a:r>
            <a:r>
              <a:rPr lang="en-GB" sz="2600" b="1" spc="-1" dirty="0" smtClean="0">
                <a:solidFill>
                  <a:srgbClr val="F58220"/>
                </a:solidFill>
                <a:latin typeface="Trebuchet MS"/>
                <a:ea typeface="Microsoft YaHei"/>
              </a:rPr>
              <a:t>α </a:t>
            </a:r>
            <a:r>
              <a:rPr lang="en-GB" sz="2600" b="1" spc="-1" dirty="0">
                <a:solidFill>
                  <a:srgbClr val="F58220"/>
                </a:solidFill>
                <a:latin typeface="Trebuchet MS"/>
                <a:ea typeface="Microsoft YaHei"/>
              </a:rPr>
              <a:t>αναπηρίας</a:t>
            </a:r>
            <a:endParaRPr lang="en-GB" sz="2600" b="0" strike="noStrike" spc="-1" dirty="0">
              <a:latin typeface="Arial"/>
            </a:endParaRPr>
          </a:p>
        </p:txBody>
      </p:sp>
    </p:spTree>
  </p:cSld>
  <p:clrMapOvr>
    <a:masterClrMapping/>
  </p:clrMapOvr>
  <p:transition spd="med">
    <p:random/>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2"/>
          <p:cNvPicPr/>
          <p:nvPr/>
        </p:nvPicPr>
        <p:blipFill>
          <a:blip r:embed="rId2"/>
          <a:stretch/>
        </p:blipFill>
        <p:spPr>
          <a:xfrm>
            <a:off x="0" y="0"/>
            <a:ext cx="9143640" cy="6857640"/>
          </a:xfrm>
          <a:prstGeom prst="rect">
            <a:avLst/>
          </a:prstGeom>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2"/>
          <p:cNvPicPr/>
          <p:nvPr/>
        </p:nvPicPr>
        <p:blipFill>
          <a:blip r:embed="rId2"/>
          <a:stretch/>
        </p:blipFill>
        <p:spPr>
          <a:xfrm>
            <a:off x="392040" y="225960"/>
            <a:ext cx="8630040" cy="3820260"/>
          </a:xfrm>
          <a:prstGeom prst="rect">
            <a:avLst/>
          </a:prstGeom>
          <a:ln>
            <a:noFill/>
          </a:ln>
        </p:spPr>
      </p:pic>
      <p:sp>
        <p:nvSpPr>
          <p:cNvPr id="110" name="CustomShape 1"/>
          <p:cNvSpPr/>
          <p:nvPr/>
        </p:nvSpPr>
        <p:spPr>
          <a:xfrm>
            <a:off x="746880" y="4156560"/>
            <a:ext cx="7920360" cy="198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50000"/>
              </a:lnSpc>
              <a:buClr>
                <a:srgbClr val="000000"/>
              </a:buClr>
              <a:buSzPct val="45000"/>
              <a:buFont typeface="Wingdings" charset="2"/>
              <a:buChar char=""/>
            </a:pPr>
            <a:r>
              <a:rPr lang="en-GB" sz="1400" b="1" strike="noStrike" spc="-1" dirty="0" err="1">
                <a:solidFill>
                  <a:srgbClr val="003D73"/>
                </a:solidFill>
                <a:latin typeface="Calibri"/>
                <a:ea typeface="Microsoft YaHei"/>
              </a:rPr>
              <a:t>Πάνω</a:t>
            </a:r>
            <a:r>
              <a:rPr lang="en-GB" sz="1400" b="1" strike="noStrike" spc="-1" dirty="0">
                <a:solidFill>
                  <a:srgbClr val="003D73"/>
                </a:solidFill>
                <a:latin typeface="Calibri"/>
                <a:ea typeface="Microsoft YaHei"/>
              </a:rPr>
              <a:t> από </a:t>
            </a:r>
            <a:r>
              <a:rPr lang="en-GB" sz="1400" b="1" strike="noStrike" spc="-1" dirty="0" err="1">
                <a:solidFill>
                  <a:srgbClr val="003D73"/>
                </a:solidFill>
                <a:latin typeface="Calibri"/>
                <a:ea typeface="Microsoft YaHei"/>
              </a:rPr>
              <a:t>έν</a:t>
            </a:r>
            <a:r>
              <a:rPr lang="en-GB" sz="1400" b="1" strike="noStrike" spc="-1" dirty="0">
                <a:solidFill>
                  <a:srgbClr val="003D73"/>
                </a:solidFill>
                <a:latin typeface="Calibri"/>
                <a:ea typeface="Microsoft YaHei"/>
              </a:rPr>
              <a:t>α δισεκατομμύριο άνθρωποι, περίπου το 15% του παγκόσμιου πληθυσμού, έχουν κάποια μορφή αναπηρίας .</a:t>
            </a:r>
            <a:endParaRPr lang="en-GB" sz="1400" b="0" strike="noStrike" spc="-1" dirty="0">
              <a:latin typeface="Arial"/>
            </a:endParaRPr>
          </a:p>
          <a:p>
            <a:pPr marL="216000" indent="-216000">
              <a:lnSpc>
                <a:spcPct val="150000"/>
              </a:lnSpc>
              <a:buClr>
                <a:srgbClr val="000000"/>
              </a:buClr>
              <a:buSzPct val="45000"/>
              <a:buFont typeface="Wingdings" charset="2"/>
              <a:buChar char=""/>
            </a:pPr>
            <a:r>
              <a:rPr lang="en-GB" sz="1400" b="1" strike="noStrike" spc="-1" dirty="0" err="1">
                <a:solidFill>
                  <a:srgbClr val="003D73"/>
                </a:solidFill>
                <a:latin typeface="Calibri"/>
                <a:ea typeface="Microsoft YaHei"/>
              </a:rPr>
              <a:t>Μετ</a:t>
            </a:r>
            <a:r>
              <a:rPr lang="en-GB" sz="1400" b="1" strike="noStrike" spc="-1" dirty="0">
                <a:solidFill>
                  <a:srgbClr val="003D73"/>
                </a:solidFill>
                <a:latin typeface="Calibri"/>
                <a:ea typeface="Microsoft YaHei"/>
              </a:rPr>
              <a:t>αξύ 110 και 190 εκατομμυρίων ενηλίκων έχουν σημαντικές δυσκολίες στη λειτουργία τους.</a:t>
            </a:r>
            <a:endParaRPr lang="en-GB" sz="1400" b="0" strike="noStrike" spc="-1" dirty="0">
              <a:latin typeface="Arial"/>
            </a:endParaRPr>
          </a:p>
          <a:p>
            <a:pPr marL="216000" indent="-216000">
              <a:lnSpc>
                <a:spcPct val="150000"/>
              </a:lnSpc>
              <a:buClr>
                <a:srgbClr val="000000"/>
              </a:buClr>
              <a:buSzPct val="45000"/>
              <a:buFont typeface="Wingdings" charset="2"/>
              <a:buChar char=""/>
            </a:pPr>
            <a:r>
              <a:rPr lang="en-GB" sz="1400" b="1" strike="noStrike" spc="-1" dirty="0">
                <a:solidFill>
                  <a:srgbClr val="003D73"/>
                </a:solidFill>
                <a:latin typeface="Calibri"/>
                <a:ea typeface="Microsoft YaHei"/>
              </a:rPr>
              <a:t>Τα π</a:t>
            </a:r>
            <a:r>
              <a:rPr lang="en-GB" sz="1400" b="1" strike="noStrike" spc="-1" dirty="0" err="1">
                <a:solidFill>
                  <a:srgbClr val="003D73"/>
                </a:solidFill>
                <a:latin typeface="Calibri"/>
                <a:ea typeface="Microsoft YaHei"/>
              </a:rPr>
              <a:t>οσοστά</a:t>
            </a:r>
            <a:r>
              <a:rPr lang="en-GB" sz="1400" b="1" strike="noStrike" spc="-1" dirty="0">
                <a:solidFill>
                  <a:srgbClr val="003D73"/>
                </a:solidFill>
                <a:latin typeface="Calibri"/>
                <a:ea typeface="Microsoft YaHei"/>
              </a:rPr>
              <a:t> αναπ</a:t>
            </a:r>
            <a:r>
              <a:rPr lang="en-GB" sz="1400" b="1" strike="noStrike" spc="-1" dirty="0" err="1">
                <a:solidFill>
                  <a:srgbClr val="003D73"/>
                </a:solidFill>
                <a:latin typeface="Calibri"/>
                <a:ea typeface="Microsoft YaHei"/>
              </a:rPr>
              <a:t>ηρί</a:t>
            </a:r>
            <a:r>
              <a:rPr lang="en-GB" sz="1400" b="1" strike="noStrike" spc="-1" dirty="0">
                <a:solidFill>
                  <a:srgbClr val="003D73"/>
                </a:solidFill>
                <a:latin typeface="Calibri"/>
                <a:ea typeface="Microsoft YaHei"/>
              </a:rPr>
              <a:t>ας αυξάνονται λόγω της γήρανσης του πληθυσμού και της αύξησης των χρόνιων καταστάσεων υγείας,  της έλλειψης παροχών υγείας, αύξηση ατυχημάτων, καταστάσεων πολέμου, φτώχιας ,ναρκωτικών ,αλκοολισμού.</a:t>
            </a:r>
            <a:r>
              <a:rPr dirty="0"/>
              <a:t/>
            </a:r>
            <a:br>
              <a:rPr dirty="0"/>
            </a:br>
            <a:r>
              <a:rPr lang="en-GB" sz="1800" b="0" strike="noStrike" spc="-1" dirty="0">
                <a:solidFill>
                  <a:srgbClr val="000000"/>
                </a:solidFill>
                <a:latin typeface="Calibri"/>
              </a:rPr>
              <a:t> </a:t>
            </a:r>
            <a:endParaRPr lang="en-GB" sz="1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11" name="CustomShape 1"/>
          <p:cNvSpPr/>
          <p:nvPr/>
        </p:nvSpPr>
        <p:spPr>
          <a:xfrm>
            <a:off x="357120" y="1268640"/>
            <a:ext cx="8329320" cy="49510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106200" algn="just">
              <a:lnSpc>
                <a:spcPct val="100000"/>
              </a:lnSpc>
              <a:spcBef>
                <a:spcPts val="400"/>
              </a:spcBef>
            </a:pPr>
            <a:r>
              <a:rPr lang="en-GB" sz="2000" b="0" strike="noStrike" spc="-1" dirty="0">
                <a:solidFill>
                  <a:srgbClr val="355D7E"/>
                </a:solidFill>
                <a:latin typeface="Trebuchet MS"/>
                <a:ea typeface="Microsoft YaHei"/>
              </a:rPr>
              <a:t>Ο Oliver (1996) ισχυρίζεται ότι τα μοντέλα, αν και δεν μπορούν να δώσουν απόλυτες και αδιαμφισβήτητες εξηγήσεις για την αναπηρία, μπορούν όμως να βοηθήσουν να γίνει πιο κατανοητό το φαινόμενο. </a:t>
            </a:r>
            <a:endParaRPr lang="en-GB" sz="2000" b="0" strike="noStrike" spc="-1" dirty="0">
              <a:latin typeface="Arial"/>
            </a:endParaRPr>
          </a:p>
          <a:p>
            <a:pPr marL="363600" indent="-253800" algn="just">
              <a:lnSpc>
                <a:spcPct val="100000"/>
              </a:lnSpc>
              <a:spcBef>
                <a:spcPts val="400"/>
              </a:spcBef>
            </a:pPr>
            <a:endParaRPr lang="en-GB" sz="2000" b="0" strike="noStrike" spc="-1" dirty="0">
              <a:latin typeface="Arial"/>
            </a:endParaRPr>
          </a:p>
          <a:p>
            <a:pPr marL="363600" indent="-253800" algn="just">
              <a:lnSpc>
                <a:spcPct val="100000"/>
              </a:lnSpc>
              <a:spcBef>
                <a:spcPts val="400"/>
              </a:spcBef>
            </a:pPr>
            <a:endParaRPr lang="en-GB" sz="2000" b="0" strike="noStrike" spc="-1" dirty="0">
              <a:latin typeface="Arial"/>
            </a:endParaRPr>
          </a:p>
        </p:txBody>
      </p:sp>
      <p:sp>
        <p:nvSpPr>
          <p:cNvPr id="112" name="CustomShape 2"/>
          <p:cNvSpPr/>
          <p:nvPr/>
        </p:nvSpPr>
        <p:spPr>
          <a:xfrm>
            <a:off x="1071720" y="147600"/>
            <a:ext cx="7845120" cy="825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b"/>
          <a:lstStyle/>
          <a:p>
            <a:pPr>
              <a:lnSpc>
                <a:spcPct val="100000"/>
              </a:lnSpc>
            </a:pPr>
            <a:endParaRPr lang="en-GB" sz="1800" b="0" strike="noStrike" spc="-1" dirty="0">
              <a:latin typeface="Arial"/>
            </a:endParaRPr>
          </a:p>
          <a:p>
            <a:pPr>
              <a:lnSpc>
                <a:spcPct val="100000"/>
              </a:lnSpc>
            </a:pPr>
            <a:endParaRPr lang="en-GB" sz="1800" b="0" strike="noStrike" spc="-1" dirty="0">
              <a:latin typeface="Arial"/>
            </a:endParaRPr>
          </a:p>
        </p:txBody>
      </p:sp>
      <p:sp>
        <p:nvSpPr>
          <p:cNvPr id="113" name="CustomShape 3"/>
          <p:cNvSpPr/>
          <p:nvPr/>
        </p:nvSpPr>
        <p:spPr>
          <a:xfrm>
            <a:off x="1214280" y="214200"/>
            <a:ext cx="6714720" cy="88524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spcBef>
                <a:spcPts val="1500"/>
              </a:spcBef>
            </a:pPr>
            <a:r>
              <a:rPr lang="en-GB" sz="2600" b="1" strike="noStrike" spc="-1" dirty="0" err="1">
                <a:solidFill>
                  <a:srgbClr val="F58220"/>
                </a:solidFill>
                <a:latin typeface="Trebuchet MS"/>
                <a:ea typeface="Microsoft YaHei"/>
              </a:rPr>
              <a:t>Μοντέλ</a:t>
            </a:r>
            <a:r>
              <a:rPr lang="en-GB" sz="2600" b="1" strike="noStrike" spc="-1" dirty="0">
                <a:solidFill>
                  <a:srgbClr val="F58220"/>
                </a:solidFill>
                <a:latin typeface="Trebuchet MS"/>
                <a:ea typeface="Microsoft YaHei"/>
              </a:rPr>
              <a:t>α Αναπηρίας</a:t>
            </a:r>
            <a:r>
              <a:rPr dirty="0"/>
              <a:t/>
            </a:r>
            <a:br>
              <a:rPr dirty="0"/>
            </a:br>
            <a:endParaRPr lang="en-GB" sz="2600" b="0" strike="noStrike" spc="-1" dirty="0">
              <a:solidFill>
                <a:srgbClr val="F58220"/>
              </a:solidFill>
              <a:latin typeface="Arial"/>
            </a:endParaRPr>
          </a:p>
        </p:txBody>
      </p:sp>
      <p:pic>
        <p:nvPicPr>
          <p:cNvPr id="114" name="Picture 2"/>
          <p:cNvPicPr/>
          <p:nvPr/>
        </p:nvPicPr>
        <p:blipFill>
          <a:blip r:embed="rId4"/>
          <a:stretch/>
        </p:blipFill>
        <p:spPr>
          <a:xfrm>
            <a:off x="2448000" y="2709000"/>
            <a:ext cx="4104000" cy="2619000"/>
          </a:xfrm>
          <a:prstGeom prst="rect">
            <a:avLst/>
          </a:prstGeom>
          <a:ln>
            <a:noFill/>
          </a:ln>
        </p:spPr>
      </p:pic>
    </p:spTree>
  </p:cSld>
  <p:clrMapOvr>
    <a:masterClrMapping/>
  </p:clrMapOvr>
  <p:transition spd="med">
    <p:random/>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15" name="CustomShape 1"/>
          <p:cNvSpPr/>
          <p:nvPr/>
        </p:nvSpPr>
        <p:spPr>
          <a:xfrm>
            <a:off x="357120" y="1370880"/>
            <a:ext cx="8534880" cy="48241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spcBef>
                <a:spcPts val="326"/>
              </a:spcBef>
            </a:pPr>
            <a:endParaRPr lang="en-GB" sz="1800" b="0" strike="noStrike" spc="-1" dirty="0">
              <a:latin typeface="Arial"/>
            </a:endParaRPr>
          </a:p>
          <a:p>
            <a:pPr algn="just">
              <a:lnSpc>
                <a:spcPct val="100000"/>
              </a:lnSpc>
              <a:spcBef>
                <a:spcPts val="326"/>
              </a:spcBef>
            </a:pPr>
            <a:r>
              <a:rPr lang="en-GB" sz="2000" b="1" i="1" strike="noStrike" spc="-1" dirty="0">
                <a:solidFill>
                  <a:srgbClr val="355D7E"/>
                </a:solidFill>
                <a:latin typeface="Trebuchet MS"/>
                <a:ea typeface="Microsoft YaHei"/>
              </a:rPr>
              <a:t>Το ια</a:t>
            </a:r>
            <a:r>
              <a:rPr lang="en-GB" sz="2000" b="1" i="1" strike="noStrike" spc="-1" dirty="0" err="1">
                <a:solidFill>
                  <a:srgbClr val="355D7E"/>
                </a:solidFill>
                <a:latin typeface="Trebuchet MS"/>
                <a:ea typeface="Microsoft YaHei"/>
              </a:rPr>
              <a:t>τρικό</a:t>
            </a:r>
            <a:r>
              <a:rPr lang="en-GB" sz="2000" b="1" i="1" strike="noStrike" spc="-1" dirty="0">
                <a:solidFill>
                  <a:srgbClr val="355D7E"/>
                </a:solidFill>
                <a:latin typeface="Trebuchet MS"/>
                <a:ea typeface="Microsoft YaHei"/>
              </a:rPr>
              <a:t> μοντέλο ανα</a:t>
            </a:r>
            <a:r>
              <a:rPr lang="en-GB" sz="2000" b="1" i="1" strike="noStrike" spc="-1" dirty="0" err="1">
                <a:solidFill>
                  <a:srgbClr val="355D7E"/>
                </a:solidFill>
                <a:latin typeface="Trebuchet MS"/>
                <a:ea typeface="Microsoft YaHei"/>
              </a:rPr>
              <a:t>φέρετ</a:t>
            </a:r>
            <a:r>
              <a:rPr lang="en-GB" sz="2000" b="1" i="1" strike="noStrike" spc="-1" dirty="0">
                <a:solidFill>
                  <a:srgbClr val="355D7E"/>
                </a:solidFill>
                <a:latin typeface="Trebuchet MS"/>
                <a:ea typeface="Microsoft YaHei"/>
              </a:rPr>
              <a:t>αι στην σωματική, νοητική αναπηρία ή «απόκλιση» ή «ελάττωμα» του ατόμου, σε σχέση με αυτό που θεωρείται «φυσιολογικό». </a:t>
            </a:r>
            <a:endParaRPr lang="en-GB" sz="2000" b="0" strike="noStrike" spc="-1" dirty="0">
              <a:latin typeface="Arial"/>
            </a:endParaRPr>
          </a:p>
          <a:p>
            <a:pPr algn="just">
              <a:lnSpc>
                <a:spcPct val="100000"/>
              </a:lnSpc>
              <a:spcBef>
                <a:spcPts val="326"/>
              </a:spcBef>
            </a:pPr>
            <a:endParaRPr lang="en-GB" sz="2000" b="0" strike="noStrike" spc="-1" dirty="0" smtClean="0">
              <a:latin typeface="Arial"/>
            </a:endParaRPr>
          </a:p>
          <a:p>
            <a:pPr marL="538200" lvl="1" indent="-285480" algn="just">
              <a:lnSpc>
                <a:spcPct val="100000"/>
              </a:lnSpc>
              <a:spcBef>
                <a:spcPts val="326"/>
              </a:spcBef>
              <a:buClr>
                <a:srgbClr val="FF9933"/>
              </a:buClr>
              <a:buSzPct val="77000"/>
              <a:buFont typeface="Wingdings" charset="2"/>
              <a:buChar char=""/>
            </a:pPr>
            <a:r>
              <a:rPr lang="en-GB" sz="2000" b="0" strike="noStrike" spc="-1" dirty="0" smtClean="0">
                <a:solidFill>
                  <a:srgbClr val="355D7E"/>
                </a:solidFill>
                <a:latin typeface="Trebuchet MS"/>
                <a:ea typeface="Microsoft YaHei"/>
              </a:rPr>
              <a:t>Η </a:t>
            </a:r>
            <a:r>
              <a:rPr lang="en-GB" sz="2000" b="0" strike="noStrike" spc="-1" dirty="0">
                <a:solidFill>
                  <a:srgbClr val="355D7E"/>
                </a:solidFill>
                <a:latin typeface="Trebuchet MS"/>
                <a:ea typeface="Microsoft YaHei"/>
              </a:rPr>
              <a:t>αναπ</a:t>
            </a:r>
            <a:r>
              <a:rPr lang="en-GB" sz="2000" b="0" strike="noStrike" spc="-1" dirty="0" err="1">
                <a:solidFill>
                  <a:srgbClr val="355D7E"/>
                </a:solidFill>
                <a:latin typeface="Trebuchet MS"/>
                <a:ea typeface="Microsoft YaHei"/>
              </a:rPr>
              <a:t>ηρί</a:t>
            </a:r>
            <a:r>
              <a:rPr lang="en-GB" sz="2000" b="0" strike="noStrike" spc="-1" dirty="0">
                <a:solidFill>
                  <a:srgbClr val="355D7E"/>
                </a:solidFill>
                <a:latin typeface="Trebuchet MS"/>
                <a:ea typeface="Microsoft YaHei"/>
              </a:rPr>
              <a:t>α αντιμετωπίζεται αποκλειστικά σε ατομικό επίπεδο.</a:t>
            </a:r>
            <a:endParaRPr lang="en-GB" sz="2000" b="0" strike="noStrike" spc="-1" dirty="0">
              <a:latin typeface="Arial"/>
            </a:endParaRPr>
          </a:p>
          <a:p>
            <a:pPr marL="538200" lvl="1" indent="-285480" algn="just">
              <a:lnSpc>
                <a:spcPct val="100000"/>
              </a:lnSpc>
              <a:spcBef>
                <a:spcPts val="326"/>
              </a:spcBef>
              <a:buClr>
                <a:srgbClr val="FF9933"/>
              </a:buClr>
              <a:buSzPct val="77000"/>
              <a:buFont typeface="Wingdings" charset="2"/>
              <a:buChar char=""/>
            </a:pPr>
            <a:r>
              <a:rPr lang="en-GB" sz="2000" b="0" strike="noStrike" spc="-1" dirty="0">
                <a:solidFill>
                  <a:srgbClr val="355D7E"/>
                </a:solidFill>
                <a:latin typeface="Trebuchet MS"/>
                <a:ea typeface="Microsoft YaHei"/>
              </a:rPr>
              <a:t>Η αναπ</a:t>
            </a:r>
            <a:r>
              <a:rPr lang="en-GB" sz="2000" b="0" strike="noStrike" spc="-1" dirty="0" err="1">
                <a:solidFill>
                  <a:srgbClr val="355D7E"/>
                </a:solidFill>
                <a:latin typeface="Trebuchet MS"/>
                <a:ea typeface="Microsoft YaHei"/>
              </a:rPr>
              <a:t>ηρί</a:t>
            </a:r>
            <a:r>
              <a:rPr lang="en-GB" sz="2000" b="0" strike="noStrike" spc="-1" dirty="0">
                <a:solidFill>
                  <a:srgbClr val="355D7E"/>
                </a:solidFill>
                <a:latin typeface="Trebuchet MS"/>
                <a:ea typeface="Microsoft YaHei"/>
              </a:rPr>
              <a:t>α θεωρείται πρόβλημα του ατόμου, η οποία προκαλείται άμεσα από νόσο, τραύμα ή άλλη κατάσταση της υγείας. </a:t>
            </a:r>
            <a:endParaRPr lang="en-GB" sz="2000" b="0" strike="noStrike" spc="-1" dirty="0">
              <a:latin typeface="Arial"/>
            </a:endParaRPr>
          </a:p>
          <a:p>
            <a:pPr marL="538200" lvl="1" indent="-285480" algn="just">
              <a:lnSpc>
                <a:spcPct val="100000"/>
              </a:lnSpc>
              <a:spcBef>
                <a:spcPts val="326"/>
              </a:spcBef>
              <a:buClr>
                <a:srgbClr val="FF9933"/>
              </a:buClr>
              <a:buSzPct val="77000"/>
              <a:buFont typeface="Wingdings" charset="2"/>
              <a:buChar char=""/>
            </a:pPr>
            <a:r>
              <a:rPr lang="en-GB" sz="2000" b="0" strike="noStrike" spc="-1" dirty="0">
                <a:solidFill>
                  <a:srgbClr val="355D7E"/>
                </a:solidFill>
                <a:latin typeface="Trebuchet MS"/>
                <a:ea typeface="Microsoft YaHei"/>
              </a:rPr>
              <a:t>Η α</a:t>
            </a:r>
            <a:r>
              <a:rPr lang="en-GB" sz="2000" b="0" strike="noStrike" spc="-1" dirty="0" err="1">
                <a:solidFill>
                  <a:srgbClr val="355D7E"/>
                </a:solidFill>
                <a:latin typeface="Trebuchet MS"/>
                <a:ea typeface="Microsoft YaHei"/>
              </a:rPr>
              <a:t>ντιμετώ</a:t>
            </a:r>
            <a:r>
              <a:rPr lang="en-GB" sz="2000" b="0" strike="noStrike" spc="-1" dirty="0">
                <a:solidFill>
                  <a:srgbClr val="355D7E"/>
                </a:solidFill>
                <a:latin typeface="Trebuchet MS"/>
                <a:ea typeface="Microsoft YaHei"/>
              </a:rPr>
              <a:t>πιση του προβλήματος είναι κατεξοχήν ιατρική φροντίδα υπό μορφή ατομικής θεραπείας.</a:t>
            </a:r>
            <a:endParaRPr lang="en-GB" sz="2000" b="0" strike="noStrike" spc="-1" dirty="0">
              <a:latin typeface="Arial"/>
            </a:endParaRPr>
          </a:p>
          <a:p>
            <a:pPr marL="538200" lvl="1" indent="-285480" algn="just">
              <a:lnSpc>
                <a:spcPct val="100000"/>
              </a:lnSpc>
              <a:spcBef>
                <a:spcPts val="326"/>
              </a:spcBef>
              <a:buClr>
                <a:srgbClr val="FF9933"/>
              </a:buClr>
              <a:buSzPct val="77000"/>
              <a:buFont typeface="Wingdings" charset="2"/>
              <a:buChar char=""/>
            </a:pPr>
            <a:r>
              <a:rPr lang="en-GB" sz="2000" b="0" strike="noStrike" spc="-1" dirty="0">
                <a:solidFill>
                  <a:srgbClr val="355D7E"/>
                </a:solidFill>
                <a:latin typeface="Trebuchet MS"/>
                <a:ea typeface="Microsoft YaHei"/>
              </a:rPr>
              <a:t>Η </a:t>
            </a:r>
            <a:r>
              <a:rPr lang="en-GB" sz="2000" b="0" strike="noStrike" spc="-1" dirty="0" err="1">
                <a:solidFill>
                  <a:srgbClr val="355D7E"/>
                </a:solidFill>
                <a:latin typeface="Trebuchet MS"/>
                <a:ea typeface="Microsoft YaHei"/>
              </a:rPr>
              <a:t>διάγνωση-γνωμάτευση</a:t>
            </a:r>
            <a:r>
              <a:rPr lang="en-GB" sz="2000" b="0" strike="noStrike" spc="-1" dirty="0">
                <a:solidFill>
                  <a:srgbClr val="355D7E"/>
                </a:solidFill>
                <a:latin typeface="Trebuchet MS"/>
                <a:ea typeface="Microsoft YaHei"/>
              </a:rPr>
              <a:t> </a:t>
            </a:r>
            <a:r>
              <a:rPr lang="en-GB" sz="2000" b="0" strike="noStrike" spc="-1" dirty="0" err="1">
                <a:solidFill>
                  <a:srgbClr val="355D7E"/>
                </a:solidFill>
                <a:latin typeface="Trebuchet MS"/>
                <a:ea typeface="Microsoft YaHei"/>
              </a:rPr>
              <a:t>γι</a:t>
            </a:r>
            <a:r>
              <a:rPr lang="en-GB" sz="2000" b="0" strike="noStrike" spc="-1" dirty="0">
                <a:solidFill>
                  <a:srgbClr val="355D7E"/>
                </a:solidFill>
                <a:latin typeface="Trebuchet MS"/>
                <a:ea typeface="Microsoft YaHei"/>
              </a:rPr>
              <a:t>α το εάν ένα άτομο έχει αναπηρία (και εν συνεχεία η κατάταξη-ταξινόμηση σε βαθμό </a:t>
            </a:r>
            <a:r>
              <a:rPr lang="en-GB" sz="2000" b="0" strike="noStrike" spc="-1" dirty="0" smtClean="0">
                <a:solidFill>
                  <a:srgbClr val="355D7E"/>
                </a:solidFill>
                <a:latin typeface="Trebuchet MS"/>
                <a:ea typeface="Microsoft YaHei"/>
              </a:rPr>
              <a:t>αναπηρίας)</a:t>
            </a:r>
            <a:r>
              <a:rPr lang="el-GR" sz="2000" b="0" strike="noStrike" spc="-1" dirty="0" smtClean="0">
                <a:solidFill>
                  <a:srgbClr val="355D7E"/>
                </a:solidFill>
                <a:latin typeface="Trebuchet MS"/>
                <a:ea typeface="Microsoft YaHei"/>
              </a:rPr>
              <a:t> </a:t>
            </a:r>
            <a:r>
              <a:rPr lang="en-GB" sz="2000" b="0" strike="noStrike" spc="-1" dirty="0" err="1" smtClean="0">
                <a:solidFill>
                  <a:srgbClr val="355D7E"/>
                </a:solidFill>
                <a:latin typeface="Trebuchet MS"/>
                <a:ea typeface="Microsoft YaHei"/>
              </a:rPr>
              <a:t>όσο</a:t>
            </a:r>
            <a:r>
              <a:rPr lang="el-GR" sz="2000" b="0" strike="noStrike" spc="-1" dirty="0" smtClean="0">
                <a:solidFill>
                  <a:srgbClr val="355D7E"/>
                </a:solidFill>
                <a:latin typeface="Trebuchet MS"/>
                <a:ea typeface="Microsoft YaHei"/>
              </a:rPr>
              <a:t> </a:t>
            </a:r>
            <a:r>
              <a:rPr lang="en-GB" sz="2000" b="0" strike="noStrike" spc="-1" dirty="0" smtClean="0">
                <a:solidFill>
                  <a:srgbClr val="355D7E"/>
                </a:solidFill>
                <a:latin typeface="Trebuchet MS"/>
                <a:ea typeface="Microsoft YaHei"/>
              </a:rPr>
              <a:t>και </a:t>
            </a:r>
            <a:r>
              <a:rPr lang="en-GB" sz="2000" b="0" strike="noStrike" spc="-1" dirty="0">
                <a:solidFill>
                  <a:srgbClr val="355D7E"/>
                </a:solidFill>
                <a:latin typeface="Trebuchet MS"/>
                <a:ea typeface="Microsoft YaHei"/>
              </a:rPr>
              <a:t>η </a:t>
            </a:r>
            <a:r>
              <a:rPr lang="en-GB" sz="2000" b="0" strike="noStrike" spc="-1" dirty="0" err="1" smtClean="0">
                <a:solidFill>
                  <a:srgbClr val="355D7E"/>
                </a:solidFill>
                <a:latin typeface="Trebuchet MS"/>
                <a:ea typeface="Microsoft YaHei"/>
              </a:rPr>
              <a:t>θερ</a:t>
            </a:r>
            <a:r>
              <a:rPr lang="en-GB" sz="2000" b="0" strike="noStrike" spc="-1" dirty="0" smtClean="0">
                <a:solidFill>
                  <a:srgbClr val="355D7E"/>
                </a:solidFill>
                <a:latin typeface="Trebuchet MS"/>
                <a:ea typeface="Microsoft YaHei"/>
              </a:rPr>
              <a:t>απεία</a:t>
            </a:r>
            <a:r>
              <a:rPr lang="el-GR" sz="2000" b="0" strike="noStrike" spc="-1" dirty="0" smtClean="0">
                <a:solidFill>
                  <a:srgbClr val="355D7E"/>
                </a:solidFill>
                <a:latin typeface="Trebuchet MS"/>
                <a:ea typeface="Microsoft YaHei"/>
              </a:rPr>
              <a:t> </a:t>
            </a:r>
            <a:r>
              <a:rPr lang="en-GB" sz="2000" b="0" strike="noStrike" spc="-1" dirty="0" smtClean="0">
                <a:solidFill>
                  <a:srgbClr val="355D7E"/>
                </a:solidFill>
                <a:latin typeface="Trebuchet MS"/>
                <a:ea typeface="Microsoft YaHei"/>
              </a:rPr>
              <a:t>α</a:t>
            </a:r>
            <a:r>
              <a:rPr lang="en-GB" sz="2000" b="0" strike="noStrike" spc="-1" dirty="0" err="1" smtClean="0">
                <a:solidFill>
                  <a:srgbClr val="355D7E"/>
                </a:solidFill>
                <a:latin typeface="Trebuchet MS"/>
                <a:ea typeface="Microsoft YaHei"/>
              </a:rPr>
              <a:t>ντιμετώ</a:t>
            </a:r>
            <a:r>
              <a:rPr lang="en-GB" sz="2000" b="0" strike="noStrike" spc="-1" dirty="0" smtClean="0">
                <a:solidFill>
                  <a:srgbClr val="355D7E"/>
                </a:solidFill>
                <a:latin typeface="Trebuchet MS"/>
                <a:ea typeface="Microsoft YaHei"/>
              </a:rPr>
              <a:t>πιση-αποκατάστασητων </a:t>
            </a:r>
            <a:r>
              <a:rPr lang="en-GB" sz="2000" b="0" strike="noStrike" spc="-1" dirty="0">
                <a:solidFill>
                  <a:srgbClr val="355D7E"/>
                </a:solidFill>
                <a:latin typeface="Trebuchet MS"/>
                <a:ea typeface="Microsoft YaHei"/>
              </a:rPr>
              <a:t>δυσλειτουργιών του, εξαντλούνται σε ατομικό επίπεδο με την αποκλειστική χρήση ιατρικών μεθόδων.</a:t>
            </a:r>
            <a:endParaRPr lang="en-GB" sz="2000" b="0" strike="noStrike" spc="-1" dirty="0">
              <a:latin typeface="Arial"/>
            </a:endParaRPr>
          </a:p>
          <a:p>
            <a:pPr marL="252360" algn="just">
              <a:lnSpc>
                <a:spcPct val="100000"/>
              </a:lnSpc>
              <a:spcBef>
                <a:spcPts val="326"/>
              </a:spcBef>
            </a:pPr>
            <a:endParaRPr lang="en-GB" sz="2000" b="0" strike="noStrike" spc="-1" dirty="0">
              <a:latin typeface="Arial"/>
            </a:endParaRPr>
          </a:p>
          <a:p>
            <a:pPr marL="527040" indent="-271080" algn="just">
              <a:lnSpc>
                <a:spcPct val="100000"/>
              </a:lnSpc>
              <a:spcBef>
                <a:spcPts val="326"/>
              </a:spcBef>
            </a:pPr>
            <a:endParaRPr lang="en-GB" sz="2000" b="0" strike="noStrike" spc="-1" dirty="0">
              <a:latin typeface="Arial"/>
            </a:endParaRPr>
          </a:p>
          <a:p>
            <a:pPr algn="just">
              <a:lnSpc>
                <a:spcPct val="100000"/>
              </a:lnSpc>
              <a:spcBef>
                <a:spcPts val="326"/>
              </a:spcBef>
            </a:pPr>
            <a:endParaRPr lang="en-GB" sz="2000" b="0" strike="noStrike" spc="-1" dirty="0">
              <a:latin typeface="Arial"/>
            </a:endParaRPr>
          </a:p>
        </p:txBody>
      </p:sp>
      <p:sp>
        <p:nvSpPr>
          <p:cNvPr id="116" name="CustomShape 2"/>
          <p:cNvSpPr/>
          <p:nvPr/>
        </p:nvSpPr>
        <p:spPr>
          <a:xfrm>
            <a:off x="794160" y="496080"/>
            <a:ext cx="7773480" cy="825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b"/>
          <a:lstStyle/>
          <a:p>
            <a:pPr>
              <a:lnSpc>
                <a:spcPct val="100000"/>
              </a:lnSpc>
            </a:pPr>
            <a:endParaRPr lang="en-GB" sz="1800" b="0" strike="noStrike" spc="-1">
              <a:latin typeface="Arial"/>
            </a:endParaRPr>
          </a:p>
          <a:p>
            <a:pPr>
              <a:lnSpc>
                <a:spcPct val="100000"/>
              </a:lnSpc>
            </a:pPr>
            <a:endParaRPr lang="en-GB" sz="1800" b="0" strike="noStrike" spc="-1">
              <a:latin typeface="Arial"/>
            </a:endParaRPr>
          </a:p>
        </p:txBody>
      </p:sp>
      <p:sp>
        <p:nvSpPr>
          <p:cNvPr id="117" name="CustomShape 3"/>
          <p:cNvSpPr/>
          <p:nvPr/>
        </p:nvSpPr>
        <p:spPr>
          <a:xfrm>
            <a:off x="576000" y="321840"/>
            <a:ext cx="8352720" cy="87480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GB" sz="2600" b="1" strike="noStrike" spc="-1" dirty="0">
                <a:solidFill>
                  <a:srgbClr val="F58220"/>
                </a:solidFill>
                <a:latin typeface="Trebuchet MS"/>
                <a:ea typeface="Microsoft YaHei"/>
              </a:rPr>
              <a:t>H αναπ</a:t>
            </a:r>
            <a:r>
              <a:rPr lang="en-GB" sz="2600" b="1" strike="noStrike" spc="-1" dirty="0" err="1">
                <a:solidFill>
                  <a:srgbClr val="F58220"/>
                </a:solidFill>
                <a:latin typeface="Trebuchet MS"/>
                <a:ea typeface="Microsoft YaHei"/>
              </a:rPr>
              <a:t>ηρί</a:t>
            </a:r>
            <a:r>
              <a:rPr lang="en-GB" sz="2600" b="1" strike="noStrike" spc="-1" dirty="0">
                <a:solidFill>
                  <a:srgbClr val="F58220"/>
                </a:solidFill>
                <a:latin typeface="Trebuchet MS"/>
                <a:ea typeface="Microsoft YaHei"/>
              </a:rPr>
              <a:t>α ως ατομικό πρόβλημα: </a:t>
            </a:r>
            <a:endParaRPr lang="en-GB" sz="2600" b="0" strike="noStrike" spc="-1" dirty="0">
              <a:latin typeface="Arial"/>
            </a:endParaRPr>
          </a:p>
          <a:p>
            <a:pPr algn="ctr">
              <a:lnSpc>
                <a:spcPct val="100000"/>
              </a:lnSpc>
            </a:pPr>
            <a:r>
              <a:rPr lang="en-GB" sz="2600" b="1" strike="noStrike" spc="-1" dirty="0">
                <a:solidFill>
                  <a:srgbClr val="F58220"/>
                </a:solidFill>
                <a:latin typeface="Trebuchet MS"/>
                <a:ea typeface="Microsoft YaHei"/>
              </a:rPr>
              <a:t>το </a:t>
            </a:r>
            <a:r>
              <a:rPr lang="en-GB" sz="2600" b="1" strike="noStrike" spc="-1" dirty="0" smtClean="0">
                <a:solidFill>
                  <a:srgbClr val="F58220"/>
                </a:solidFill>
                <a:latin typeface="Trebuchet MS"/>
                <a:ea typeface="Microsoft YaHei"/>
              </a:rPr>
              <a:t>ια</a:t>
            </a:r>
            <a:r>
              <a:rPr lang="en-GB" sz="2600" b="1" strike="noStrike" spc="-1" dirty="0" err="1" smtClean="0">
                <a:solidFill>
                  <a:srgbClr val="F58220"/>
                </a:solidFill>
                <a:latin typeface="Trebuchet MS"/>
                <a:ea typeface="Microsoft YaHei"/>
              </a:rPr>
              <a:t>τρ</a:t>
            </a:r>
            <a:r>
              <a:rPr lang="el-GR" sz="2600" b="1" strike="noStrike" spc="-1" dirty="0" smtClean="0">
                <a:solidFill>
                  <a:srgbClr val="F58220"/>
                </a:solidFill>
                <a:latin typeface="Trebuchet MS"/>
                <a:ea typeface="Microsoft YaHei"/>
              </a:rPr>
              <a:t>ι</a:t>
            </a:r>
            <a:r>
              <a:rPr lang="en-GB" sz="2600" b="1" strike="noStrike" spc="-1" dirty="0" err="1" smtClean="0">
                <a:solidFill>
                  <a:srgbClr val="F58220"/>
                </a:solidFill>
                <a:latin typeface="Trebuchet MS"/>
                <a:ea typeface="Microsoft YaHei"/>
              </a:rPr>
              <a:t>κό</a:t>
            </a:r>
            <a:r>
              <a:rPr lang="en-GB" sz="2600" b="1" strike="noStrike" spc="-1" dirty="0" smtClean="0">
                <a:solidFill>
                  <a:srgbClr val="F58220"/>
                </a:solidFill>
                <a:latin typeface="Trebuchet MS"/>
                <a:ea typeface="Microsoft YaHei"/>
              </a:rPr>
              <a:t> </a:t>
            </a:r>
            <a:r>
              <a:rPr lang="en-GB" sz="2600" b="1" strike="noStrike" spc="-1" dirty="0">
                <a:solidFill>
                  <a:srgbClr val="F58220"/>
                </a:solidFill>
                <a:latin typeface="Trebuchet MS"/>
                <a:ea typeface="Microsoft YaHei"/>
              </a:rPr>
              <a:t>μοντέλο</a:t>
            </a:r>
            <a:endParaRPr lang="en-GB" sz="2600" b="0" strike="noStrike" spc="-1" dirty="0">
              <a:latin typeface="Arial"/>
            </a:endParaRPr>
          </a:p>
          <a:p>
            <a:pPr algn="ctr">
              <a:lnSpc>
                <a:spcPct val="100000"/>
              </a:lnSpc>
            </a:pPr>
            <a:endParaRPr lang="en-GB" sz="2600" b="0" strike="noStrike" spc="-1" dirty="0">
              <a:latin typeface="Arial"/>
            </a:endParaRPr>
          </a:p>
          <a:p>
            <a:pPr algn="ctr">
              <a:lnSpc>
                <a:spcPct val="100000"/>
              </a:lnSpc>
            </a:pPr>
            <a:endParaRPr lang="en-GB" sz="2600" b="0" strike="noStrike" spc="-1" dirty="0">
              <a:latin typeface="Arial"/>
            </a:endParaRPr>
          </a:p>
          <a:p>
            <a:pPr algn="ctr">
              <a:lnSpc>
                <a:spcPct val="100000"/>
              </a:lnSpc>
            </a:pPr>
            <a:endParaRPr lang="en-GB" sz="2600" b="0" strike="noStrike" spc="-1" dirty="0">
              <a:latin typeface="Arial"/>
            </a:endParaRPr>
          </a:p>
          <a:p>
            <a:pPr algn="ctr">
              <a:lnSpc>
                <a:spcPct val="100000"/>
              </a:lnSpc>
            </a:pPr>
            <a:endParaRPr lang="en-GB" sz="2600" b="0" strike="noStrike" spc="-1" dirty="0">
              <a:latin typeface="Arial"/>
            </a:endParaRPr>
          </a:p>
          <a:p>
            <a:pPr algn="ctr">
              <a:lnSpc>
                <a:spcPct val="100000"/>
              </a:lnSpc>
            </a:pPr>
            <a:endParaRPr lang="en-GB" sz="2600" b="0" strike="noStrike" spc="-1" dirty="0">
              <a:latin typeface="Arial"/>
            </a:endParaRPr>
          </a:p>
          <a:p>
            <a:pPr algn="ctr">
              <a:lnSpc>
                <a:spcPct val="100000"/>
              </a:lnSpc>
            </a:pPr>
            <a:endParaRPr lang="en-GB" sz="2600" b="0" strike="noStrike" spc="-1" dirty="0">
              <a:latin typeface="Arial"/>
            </a:endParaRPr>
          </a:p>
          <a:p>
            <a:pPr algn="ctr">
              <a:lnSpc>
                <a:spcPct val="100000"/>
              </a:lnSpc>
            </a:pPr>
            <a:endParaRPr lang="en-GB" sz="2600" b="0" strike="noStrike" spc="-1" dirty="0">
              <a:latin typeface="Arial"/>
            </a:endParaRPr>
          </a:p>
          <a:p>
            <a:pPr algn="ctr">
              <a:lnSpc>
                <a:spcPct val="100000"/>
              </a:lnSpc>
            </a:pPr>
            <a:endParaRPr lang="en-GB" sz="2600" b="0" strike="noStrike" spc="-1" dirty="0">
              <a:latin typeface="Arial"/>
            </a:endParaRPr>
          </a:p>
          <a:p>
            <a:pPr algn="ctr">
              <a:lnSpc>
                <a:spcPct val="100000"/>
              </a:lnSpc>
            </a:pPr>
            <a:endParaRPr lang="en-GB" sz="2600" b="0" strike="noStrike" spc="-1" dirty="0">
              <a:latin typeface="Arial"/>
            </a:endParaRPr>
          </a:p>
          <a:p>
            <a:pPr algn="ctr">
              <a:lnSpc>
                <a:spcPct val="100000"/>
              </a:lnSpc>
            </a:pPr>
            <a:r>
              <a:rPr lang="el-GR" sz="2600" b="0" strike="noStrike" spc="-1" smtClean="0">
                <a:latin typeface="Arial"/>
              </a:rPr>
              <a:t> </a:t>
            </a:r>
            <a:endParaRPr lang="en-GB" sz="2600" b="0" strike="noStrike" spc="-1" dirty="0">
              <a:latin typeface="Arial"/>
            </a:endParaRPr>
          </a:p>
          <a:p>
            <a:pPr algn="ctr">
              <a:lnSpc>
                <a:spcPct val="100000"/>
              </a:lnSpc>
            </a:pPr>
            <a:r>
              <a:rPr lang="en-GB" sz="2400" b="1" strike="noStrike" spc="-1" dirty="0">
                <a:solidFill>
                  <a:srgbClr val="FF9933"/>
                </a:solidFill>
                <a:latin typeface="Trebuchet MS"/>
                <a:ea typeface="Microsoft YaHei"/>
              </a:rPr>
              <a:t> </a:t>
            </a:r>
            <a:endParaRPr lang="en-GB" sz="2400" b="0" strike="noStrike" spc="-1" dirty="0">
              <a:latin typeface="Arial"/>
            </a:endParaRPr>
          </a:p>
          <a:p>
            <a:pPr algn="ctr">
              <a:lnSpc>
                <a:spcPct val="100000"/>
              </a:lnSpc>
            </a:pPr>
            <a:endParaRPr lang="en-GB" sz="2400" b="0" strike="noStrike" spc="-1" dirty="0">
              <a:latin typeface="Arial"/>
            </a:endParaRPr>
          </a:p>
        </p:txBody>
      </p:sp>
    </p:spTree>
  </p:cSld>
  <p:clrMapOvr>
    <a:masterClrMapping/>
  </p:clrMapOvr>
  <p:transition spd="med">
    <p:random/>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18" name="CustomShape 1"/>
          <p:cNvSpPr/>
          <p:nvPr/>
        </p:nvSpPr>
        <p:spPr>
          <a:xfrm>
            <a:off x="341880" y="876300"/>
            <a:ext cx="8329320" cy="46101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70000" indent="-269640" algn="just">
              <a:lnSpc>
                <a:spcPct val="100000"/>
              </a:lnSpc>
              <a:spcBef>
                <a:spcPts val="400"/>
              </a:spcBef>
              <a:buClr>
                <a:srgbClr val="FF9933"/>
              </a:buClr>
              <a:buSzPct val="77000"/>
              <a:buFont typeface="Wingdings" charset="2"/>
              <a:buChar char=""/>
            </a:pPr>
            <a:r>
              <a:rPr lang="en-GB" sz="2000" b="0" strike="noStrike" spc="-1" dirty="0">
                <a:solidFill>
                  <a:srgbClr val="355D7E"/>
                </a:solidFill>
                <a:latin typeface="Trebuchet MS"/>
                <a:ea typeface="Microsoft YaHei"/>
              </a:rPr>
              <a:t>Το ια</a:t>
            </a:r>
            <a:r>
              <a:rPr lang="en-GB" sz="2000" b="0" strike="noStrike" spc="-1" dirty="0" err="1">
                <a:solidFill>
                  <a:srgbClr val="355D7E"/>
                </a:solidFill>
                <a:latin typeface="Trebuchet MS"/>
                <a:ea typeface="Microsoft YaHei"/>
              </a:rPr>
              <a:t>τρικό</a:t>
            </a:r>
            <a:r>
              <a:rPr lang="en-GB" sz="2000" b="0" strike="noStrike" spc="-1" dirty="0">
                <a:solidFill>
                  <a:srgbClr val="355D7E"/>
                </a:solidFill>
                <a:latin typeface="Trebuchet MS"/>
                <a:ea typeface="Microsoft YaHei"/>
              </a:rPr>
              <a:t> μοντέλο, </a:t>
            </a:r>
            <a:r>
              <a:rPr lang="en-GB" sz="2000" b="0" strike="noStrike" spc="-1" dirty="0" err="1">
                <a:solidFill>
                  <a:srgbClr val="355D7E"/>
                </a:solidFill>
                <a:latin typeface="Trebuchet MS"/>
                <a:ea typeface="Microsoft YaHei"/>
              </a:rPr>
              <a:t>έχει</a:t>
            </a:r>
            <a:r>
              <a:rPr lang="en-GB" sz="2000" b="0" strike="noStrike" spc="-1" dirty="0">
                <a:solidFill>
                  <a:srgbClr val="355D7E"/>
                </a:solidFill>
                <a:latin typeface="Trebuchet MS"/>
                <a:ea typeface="Microsoft YaHei"/>
              </a:rPr>
              <a:t> κα</a:t>
            </a:r>
            <a:r>
              <a:rPr lang="en-GB" sz="2000" b="0" strike="noStrike" spc="-1" dirty="0" err="1">
                <a:solidFill>
                  <a:srgbClr val="355D7E"/>
                </a:solidFill>
                <a:latin typeface="Trebuchet MS"/>
                <a:ea typeface="Microsoft YaHei"/>
              </a:rPr>
              <a:t>θοριστική</a:t>
            </a:r>
            <a:r>
              <a:rPr lang="en-GB" sz="2000" b="0" strike="noStrike" spc="-1" dirty="0">
                <a:solidFill>
                  <a:srgbClr val="355D7E"/>
                </a:solidFill>
                <a:latin typeface="Trebuchet MS"/>
                <a:ea typeface="Microsoft YaHei"/>
              </a:rPr>
              <a:t> επ</a:t>
            </a:r>
            <a:r>
              <a:rPr lang="en-GB" sz="2000" b="0" strike="noStrike" spc="-1" dirty="0" err="1">
                <a:solidFill>
                  <a:srgbClr val="355D7E"/>
                </a:solidFill>
                <a:latin typeface="Trebuchet MS"/>
                <a:ea typeface="Microsoft YaHei"/>
              </a:rPr>
              <a:t>ίδρ</a:t>
            </a:r>
            <a:r>
              <a:rPr lang="en-GB" sz="2000" b="0" strike="noStrike" spc="-1" dirty="0">
                <a:solidFill>
                  <a:srgbClr val="355D7E"/>
                </a:solidFill>
                <a:latin typeface="Trebuchet MS"/>
                <a:ea typeface="Microsoft YaHei"/>
              </a:rPr>
              <a:t>αση στην αναπηρία όσον αφορά στη διαμόρφωση των σχετικών</a:t>
            </a:r>
            <a:r>
              <a:rPr lang="en-GB" sz="2000" b="1" strike="noStrike" spc="-1" dirty="0">
                <a:solidFill>
                  <a:srgbClr val="355D7E"/>
                </a:solidFill>
                <a:latin typeface="Trebuchet MS"/>
                <a:ea typeface="Microsoft YaHei"/>
              </a:rPr>
              <a:t> πολιτικών </a:t>
            </a:r>
            <a:r>
              <a:rPr lang="en-GB" sz="2000" b="0" strike="noStrike" spc="-1" dirty="0">
                <a:solidFill>
                  <a:srgbClr val="355D7E"/>
                </a:solidFill>
                <a:latin typeface="Trebuchet MS"/>
                <a:ea typeface="Microsoft YaHei"/>
              </a:rPr>
              <a:t>και </a:t>
            </a:r>
            <a:r>
              <a:rPr lang="en-GB" sz="2000" b="1" strike="noStrike" spc="-1" dirty="0">
                <a:solidFill>
                  <a:srgbClr val="355D7E"/>
                </a:solidFill>
                <a:latin typeface="Trebuchet MS"/>
                <a:ea typeface="Microsoft YaHei"/>
              </a:rPr>
              <a:t>θεσμών</a:t>
            </a:r>
            <a:r>
              <a:rPr lang="en-GB" sz="2000" b="0" strike="noStrike" spc="-1" dirty="0">
                <a:solidFill>
                  <a:srgbClr val="355D7E"/>
                </a:solidFill>
                <a:latin typeface="Trebuchet MS"/>
                <a:ea typeface="Microsoft YaHei"/>
              </a:rPr>
              <a:t>,   ασκεί σημαντική επιρροή στις </a:t>
            </a:r>
            <a:r>
              <a:rPr lang="en-GB" sz="2000" b="1" strike="noStrike" spc="-1" dirty="0">
                <a:solidFill>
                  <a:srgbClr val="355D7E"/>
                </a:solidFill>
                <a:latin typeface="Trebuchet MS"/>
                <a:ea typeface="Microsoft YaHei"/>
              </a:rPr>
              <a:t>στάσεις</a:t>
            </a:r>
            <a:r>
              <a:rPr lang="en-GB" sz="2000" b="0" strike="noStrike" spc="-1" dirty="0">
                <a:solidFill>
                  <a:srgbClr val="355D7E"/>
                </a:solidFill>
                <a:latin typeface="Trebuchet MS"/>
                <a:ea typeface="Microsoft YaHei"/>
              </a:rPr>
              <a:t> και τις </a:t>
            </a:r>
            <a:r>
              <a:rPr lang="en-GB" sz="2000" b="1" strike="noStrike" spc="-1" dirty="0">
                <a:solidFill>
                  <a:srgbClr val="355D7E"/>
                </a:solidFill>
                <a:latin typeface="Trebuchet MS"/>
                <a:ea typeface="Microsoft YaHei"/>
              </a:rPr>
              <a:t>συμπεριφορές, </a:t>
            </a:r>
            <a:r>
              <a:rPr lang="en-GB" sz="2000" b="0" strike="noStrike" spc="-1" dirty="0">
                <a:solidFill>
                  <a:srgbClr val="355D7E"/>
                </a:solidFill>
                <a:latin typeface="Trebuchet MS"/>
                <a:ea typeface="Microsoft YaHei"/>
              </a:rPr>
              <a:t>και </a:t>
            </a:r>
            <a:r>
              <a:rPr lang="en-GB" sz="2000" b="1" strike="noStrike" spc="-1" dirty="0">
                <a:solidFill>
                  <a:srgbClr val="355D7E"/>
                </a:solidFill>
                <a:latin typeface="Trebuchet MS"/>
                <a:ea typeface="Microsoft YaHei"/>
              </a:rPr>
              <a:t>   </a:t>
            </a:r>
            <a:r>
              <a:rPr lang="en-GB" sz="2000" b="0" strike="noStrike" spc="-1" dirty="0">
                <a:solidFill>
                  <a:srgbClr val="355D7E"/>
                </a:solidFill>
                <a:latin typeface="Trebuchet MS"/>
                <a:ea typeface="Microsoft YaHei"/>
              </a:rPr>
              <a:t> επηρεάζει καθοριστικά την </a:t>
            </a:r>
            <a:r>
              <a:rPr lang="en-GB" sz="2000" b="1" strike="noStrike" spc="-1" dirty="0">
                <a:solidFill>
                  <a:srgbClr val="355D7E"/>
                </a:solidFill>
                <a:latin typeface="Trebuchet MS"/>
                <a:ea typeface="Microsoft YaHei"/>
              </a:rPr>
              <a:t>ποιότητα ζωής </a:t>
            </a:r>
            <a:r>
              <a:rPr lang="en-GB" sz="2000" b="0" strike="noStrike" spc="-1" dirty="0">
                <a:solidFill>
                  <a:srgbClr val="355D7E"/>
                </a:solidFill>
                <a:latin typeface="Trebuchet MS"/>
                <a:ea typeface="Microsoft YaHei"/>
              </a:rPr>
              <a:t>των ατόμων με   αναπηρία.</a:t>
            </a:r>
            <a:endParaRPr lang="en-GB" sz="2000" b="0" strike="noStrike" spc="-1" dirty="0">
              <a:latin typeface="Arial"/>
            </a:endParaRPr>
          </a:p>
          <a:p>
            <a:pPr marL="270000" indent="-269640" algn="just">
              <a:lnSpc>
                <a:spcPct val="100000"/>
              </a:lnSpc>
              <a:spcBef>
                <a:spcPts val="400"/>
              </a:spcBef>
              <a:buClr>
                <a:srgbClr val="FF9933"/>
              </a:buClr>
              <a:buSzPct val="77000"/>
              <a:buFont typeface="Wingdings" charset="2"/>
              <a:buChar char=""/>
            </a:pPr>
            <a:r>
              <a:rPr lang="en-GB" sz="2000" b="0" strike="noStrike" spc="-1" dirty="0" err="1">
                <a:solidFill>
                  <a:srgbClr val="355D7E"/>
                </a:solidFill>
                <a:latin typeface="Trebuchet MS"/>
                <a:ea typeface="Microsoft YaHei"/>
              </a:rPr>
              <a:t>Εφόσον</a:t>
            </a:r>
            <a:r>
              <a:rPr lang="en-GB" sz="2000" b="0" strike="noStrike" spc="-1" dirty="0">
                <a:solidFill>
                  <a:srgbClr val="355D7E"/>
                </a:solidFill>
                <a:latin typeface="Trebuchet MS"/>
                <a:ea typeface="Microsoft YaHei"/>
              </a:rPr>
              <a:t> το π</a:t>
            </a:r>
            <a:r>
              <a:rPr lang="en-GB" sz="2000" b="0" strike="noStrike" spc="-1" dirty="0" err="1">
                <a:solidFill>
                  <a:srgbClr val="355D7E"/>
                </a:solidFill>
                <a:latin typeface="Trebuchet MS"/>
                <a:ea typeface="Microsoft YaHei"/>
              </a:rPr>
              <a:t>ρό</a:t>
            </a:r>
            <a:r>
              <a:rPr lang="en-GB" sz="2000" b="0" strike="noStrike" spc="-1" dirty="0">
                <a:solidFill>
                  <a:srgbClr val="355D7E"/>
                </a:solidFill>
                <a:latin typeface="Trebuchet MS"/>
                <a:ea typeface="Microsoft YaHei"/>
              </a:rPr>
              <a:t>βλημα αποδίδεται </a:t>
            </a:r>
            <a:r>
              <a:rPr lang="en-GB" sz="2000" b="1" strike="noStrike" spc="-1" dirty="0">
                <a:solidFill>
                  <a:srgbClr val="355D7E"/>
                </a:solidFill>
                <a:latin typeface="Trebuchet MS"/>
                <a:ea typeface="Microsoft YaHei"/>
              </a:rPr>
              <a:t>στο ίδιο το άτομο με αναπηρία</a:t>
            </a:r>
            <a:r>
              <a:rPr lang="en-GB" sz="2000" b="0" strike="noStrike" spc="-1" dirty="0">
                <a:solidFill>
                  <a:srgbClr val="355D7E"/>
                </a:solidFill>
                <a:latin typeface="Trebuchet MS"/>
                <a:ea typeface="Microsoft YaHei"/>
              </a:rPr>
              <a:t>, τότε οι δυσκολίες που αντιμετωπίζει στην καθημερινή του ζωή είναι άμεσο επακόλουθο </a:t>
            </a:r>
            <a:r>
              <a:rPr lang="en-GB" sz="2000" b="1" strike="noStrike" spc="-1" dirty="0">
                <a:solidFill>
                  <a:srgbClr val="355D7E"/>
                </a:solidFill>
                <a:latin typeface="Trebuchet MS"/>
                <a:ea typeface="Microsoft YaHei"/>
              </a:rPr>
              <a:t>της δικής του </a:t>
            </a:r>
            <a:r>
              <a:rPr lang="en-GB" sz="2000" b="0" strike="noStrike" spc="-1" dirty="0">
                <a:solidFill>
                  <a:srgbClr val="355D7E"/>
                </a:solidFill>
                <a:latin typeface="Trebuchet MS"/>
                <a:ea typeface="Microsoft YaHei"/>
              </a:rPr>
              <a:t>δυσλειτουργίας, επομένως απαιτείται εξατομικευμένη αντιμετώπιση, η οποία δεν μπορεί παρά να είναι ιατρική. </a:t>
            </a:r>
            <a:endParaRPr lang="en-GB" sz="2000" b="0" strike="noStrike" spc="-1" dirty="0">
              <a:latin typeface="Arial"/>
            </a:endParaRPr>
          </a:p>
          <a:p>
            <a:pPr marL="270000" indent="-269640" algn="just">
              <a:lnSpc>
                <a:spcPct val="100000"/>
              </a:lnSpc>
              <a:spcBef>
                <a:spcPts val="400"/>
              </a:spcBef>
              <a:buClr>
                <a:srgbClr val="FF9933"/>
              </a:buClr>
              <a:buSzPct val="77000"/>
              <a:buFont typeface="Wingdings" charset="2"/>
              <a:buChar char=""/>
            </a:pPr>
            <a:r>
              <a:rPr lang="en-GB" sz="2000" b="0" strike="noStrike" spc="-1" dirty="0">
                <a:solidFill>
                  <a:srgbClr val="355D7E"/>
                </a:solidFill>
                <a:latin typeface="Trebuchet MS"/>
                <a:ea typeface="Microsoft YaHei"/>
              </a:rPr>
              <a:t>Η επίπ</a:t>
            </a:r>
            <a:r>
              <a:rPr lang="en-GB" sz="2000" b="0" strike="noStrike" spc="-1" dirty="0" err="1">
                <a:solidFill>
                  <a:srgbClr val="355D7E"/>
                </a:solidFill>
                <a:latin typeface="Trebuchet MS"/>
                <a:ea typeface="Microsoft YaHei"/>
              </a:rPr>
              <a:t>τωση</a:t>
            </a:r>
            <a:r>
              <a:rPr lang="en-GB" sz="2000" b="0" strike="noStrike" spc="-1" dirty="0">
                <a:solidFill>
                  <a:srgbClr val="355D7E"/>
                </a:solidFill>
                <a:latin typeface="Trebuchet MS"/>
                <a:ea typeface="Microsoft YaHei"/>
              </a:rPr>
              <a:t> α</a:t>
            </a:r>
            <a:r>
              <a:rPr lang="en-GB" sz="2000" b="0" strike="noStrike" spc="-1" dirty="0" err="1">
                <a:solidFill>
                  <a:srgbClr val="355D7E"/>
                </a:solidFill>
                <a:latin typeface="Trebuchet MS"/>
                <a:ea typeface="Microsoft YaHei"/>
              </a:rPr>
              <a:t>υτής</a:t>
            </a:r>
            <a:r>
              <a:rPr lang="en-GB" sz="2000" b="0" strike="noStrike" spc="-1" dirty="0">
                <a:solidFill>
                  <a:srgbClr val="355D7E"/>
                </a:solidFill>
                <a:latin typeface="Trebuchet MS"/>
                <a:ea typeface="Microsoft YaHei"/>
              </a:rPr>
              <a:t> </a:t>
            </a:r>
            <a:r>
              <a:rPr lang="en-GB" sz="2000" b="0" strike="noStrike" spc="-1" dirty="0" err="1">
                <a:solidFill>
                  <a:srgbClr val="355D7E"/>
                </a:solidFill>
                <a:latin typeface="Trebuchet MS"/>
                <a:ea typeface="Microsoft YaHei"/>
              </a:rPr>
              <a:t>της</a:t>
            </a:r>
            <a:r>
              <a:rPr lang="en-GB" sz="2000" b="0" strike="noStrike" spc="-1" dirty="0">
                <a:solidFill>
                  <a:srgbClr val="355D7E"/>
                </a:solidFill>
                <a:latin typeface="Trebuchet MS"/>
                <a:ea typeface="Microsoft YaHei"/>
              </a:rPr>
              <a:t> α</a:t>
            </a:r>
            <a:r>
              <a:rPr lang="en-GB" sz="2000" b="0" strike="noStrike" spc="-1" dirty="0" err="1">
                <a:solidFill>
                  <a:srgbClr val="355D7E"/>
                </a:solidFill>
                <a:latin typeface="Trebuchet MS"/>
                <a:ea typeface="Microsoft YaHei"/>
              </a:rPr>
              <a:t>ντίληψης</a:t>
            </a:r>
            <a:r>
              <a:rPr lang="en-GB" sz="2000" b="0" strike="noStrike" spc="-1" dirty="0">
                <a:solidFill>
                  <a:srgbClr val="355D7E"/>
                </a:solidFill>
                <a:latin typeface="Trebuchet MS"/>
                <a:ea typeface="Microsoft YaHei"/>
              </a:rPr>
              <a:t> </a:t>
            </a:r>
            <a:r>
              <a:rPr lang="en-GB" sz="2000" b="0" strike="noStrike" spc="-1" dirty="0" err="1">
                <a:solidFill>
                  <a:srgbClr val="355D7E"/>
                </a:solidFill>
                <a:latin typeface="Trebuchet MS"/>
                <a:ea typeface="Microsoft YaHei"/>
              </a:rPr>
              <a:t>στις</a:t>
            </a:r>
            <a:r>
              <a:rPr lang="en-GB" sz="2000" b="0" strike="noStrike" spc="-1" dirty="0">
                <a:solidFill>
                  <a:srgbClr val="355D7E"/>
                </a:solidFill>
                <a:latin typeface="Trebuchet MS"/>
                <a:ea typeface="Microsoft YaHei"/>
              </a:rPr>
              <a:t> π</a:t>
            </a:r>
            <a:r>
              <a:rPr lang="en-GB" sz="2000" b="0" strike="noStrike" spc="-1" dirty="0" err="1">
                <a:solidFill>
                  <a:srgbClr val="355D7E"/>
                </a:solidFill>
                <a:latin typeface="Trebuchet MS"/>
                <a:ea typeface="Microsoft YaHei"/>
              </a:rPr>
              <a:t>ολιτικές</a:t>
            </a:r>
            <a:r>
              <a:rPr lang="en-GB" sz="2000" b="0" strike="noStrike" spc="-1" dirty="0">
                <a:solidFill>
                  <a:srgbClr val="355D7E"/>
                </a:solidFill>
                <a:latin typeface="Trebuchet MS"/>
                <a:ea typeface="Microsoft YaHei"/>
              </a:rPr>
              <a:t> </a:t>
            </a:r>
            <a:r>
              <a:rPr lang="en-GB" sz="2000" b="0" strike="noStrike" spc="-1" dirty="0" err="1">
                <a:solidFill>
                  <a:srgbClr val="355D7E"/>
                </a:solidFill>
                <a:latin typeface="Trebuchet MS"/>
                <a:ea typeface="Microsoft YaHei"/>
              </a:rPr>
              <a:t>γι</a:t>
            </a:r>
            <a:r>
              <a:rPr lang="en-GB" sz="2000" b="0" strike="noStrike" spc="-1" dirty="0">
                <a:solidFill>
                  <a:srgbClr val="355D7E"/>
                </a:solidFill>
                <a:latin typeface="Trebuchet MS"/>
                <a:ea typeface="Microsoft YaHei"/>
              </a:rPr>
              <a:t>α την αναπηρία, είναι ο </a:t>
            </a:r>
            <a:r>
              <a:rPr lang="en-GB" sz="2000" b="1" strike="noStrike" spc="-1" dirty="0">
                <a:solidFill>
                  <a:srgbClr val="355D7E"/>
                </a:solidFill>
                <a:latin typeface="Trebuchet MS"/>
                <a:ea typeface="Microsoft YaHei"/>
              </a:rPr>
              <a:t>μονομερής</a:t>
            </a:r>
            <a:r>
              <a:rPr lang="en-GB" sz="2000" b="0" strike="noStrike" spc="-1" dirty="0">
                <a:solidFill>
                  <a:srgbClr val="355D7E"/>
                </a:solidFill>
                <a:latin typeface="Trebuchet MS"/>
                <a:ea typeface="Microsoft YaHei"/>
              </a:rPr>
              <a:t> προσανατολισμός σε ιατρικές παρεμβάσεις με </a:t>
            </a:r>
            <a:r>
              <a:rPr lang="en-GB" sz="2000" b="0" strike="noStrike" spc="-1" dirty="0" smtClean="0">
                <a:solidFill>
                  <a:srgbClr val="355D7E"/>
                </a:solidFill>
                <a:latin typeface="Trebuchet MS"/>
                <a:ea typeface="Microsoft YaHei"/>
              </a:rPr>
              <a:t>σκοπό τη </a:t>
            </a:r>
            <a:r>
              <a:rPr lang="en-GB" sz="2000" b="0" strike="noStrike" spc="-1" dirty="0">
                <a:solidFill>
                  <a:srgbClr val="355D7E"/>
                </a:solidFill>
                <a:latin typeface="Trebuchet MS"/>
                <a:ea typeface="Microsoft YaHei"/>
              </a:rPr>
              <a:t>θεραπεία και την αποκατάσταση και η εν γένει επικέντρωση σε</a:t>
            </a:r>
            <a:r>
              <a:rPr lang="en-GB" sz="2000" b="1" strike="noStrike" spc="-1" dirty="0">
                <a:solidFill>
                  <a:srgbClr val="355D7E"/>
                </a:solidFill>
                <a:latin typeface="Trebuchet MS"/>
                <a:ea typeface="Microsoft YaHei"/>
              </a:rPr>
              <a:t> πολιτικές υγειονομικής περίθαλψης.   </a:t>
            </a:r>
            <a:endParaRPr lang="en-GB" sz="2000" b="0" strike="noStrike" spc="-1" dirty="0">
              <a:latin typeface="Arial"/>
            </a:endParaRPr>
          </a:p>
          <a:p>
            <a:pPr marL="527040" indent="-271080" algn="just">
              <a:lnSpc>
                <a:spcPct val="100000"/>
              </a:lnSpc>
              <a:spcBef>
                <a:spcPts val="326"/>
              </a:spcBef>
            </a:pPr>
            <a:endParaRPr lang="en-GB" sz="2000" b="0" strike="noStrike" spc="-1" dirty="0">
              <a:latin typeface="Arial"/>
            </a:endParaRPr>
          </a:p>
          <a:p>
            <a:pPr marL="527040" indent="-271080" algn="just">
              <a:lnSpc>
                <a:spcPct val="100000"/>
              </a:lnSpc>
              <a:spcBef>
                <a:spcPts val="326"/>
              </a:spcBef>
            </a:pPr>
            <a:endParaRPr lang="en-GB" sz="2000" b="0" strike="noStrike" spc="-1" dirty="0">
              <a:latin typeface="Arial"/>
            </a:endParaRPr>
          </a:p>
        </p:txBody>
      </p:sp>
      <p:sp>
        <p:nvSpPr>
          <p:cNvPr id="119" name="CustomShape 2"/>
          <p:cNvSpPr/>
          <p:nvPr/>
        </p:nvSpPr>
        <p:spPr>
          <a:xfrm>
            <a:off x="714240" y="219240"/>
            <a:ext cx="7773480" cy="825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b"/>
          <a:lstStyle/>
          <a:p>
            <a:pPr>
              <a:lnSpc>
                <a:spcPct val="100000"/>
              </a:lnSpc>
            </a:pPr>
            <a:endParaRPr lang="en-GB" sz="1800" b="0" strike="noStrike" spc="-1">
              <a:latin typeface="Arial"/>
            </a:endParaRPr>
          </a:p>
          <a:p>
            <a:pPr>
              <a:lnSpc>
                <a:spcPct val="100000"/>
              </a:lnSpc>
            </a:pPr>
            <a:endParaRPr lang="en-GB" sz="1800" b="0" strike="noStrike" spc="-1">
              <a:latin typeface="Arial"/>
            </a:endParaRPr>
          </a:p>
        </p:txBody>
      </p:sp>
      <p:sp>
        <p:nvSpPr>
          <p:cNvPr id="120" name="CustomShape 3"/>
          <p:cNvSpPr/>
          <p:nvPr/>
        </p:nvSpPr>
        <p:spPr>
          <a:xfrm>
            <a:off x="714240" y="214200"/>
            <a:ext cx="6665400" cy="5325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GB" sz="2400" b="1" strike="noStrike" spc="-1" dirty="0">
                <a:solidFill>
                  <a:srgbClr val="FF9933"/>
                </a:solidFill>
                <a:latin typeface="Trebuchet MS"/>
                <a:ea typeface="Microsoft YaHei"/>
              </a:rPr>
              <a:t>  </a:t>
            </a:r>
            <a:r>
              <a:rPr lang="en-GB" sz="2600" b="1" strike="noStrike" spc="-1" dirty="0">
                <a:solidFill>
                  <a:srgbClr val="F58220"/>
                </a:solidFill>
                <a:latin typeface="Trebuchet MS"/>
                <a:ea typeface="Microsoft YaHei"/>
              </a:rPr>
              <a:t>Ια</a:t>
            </a:r>
            <a:r>
              <a:rPr lang="en-GB" sz="2600" b="1" strike="noStrike" spc="-1" dirty="0" err="1">
                <a:solidFill>
                  <a:srgbClr val="F58220"/>
                </a:solidFill>
                <a:latin typeface="Trebuchet MS"/>
                <a:ea typeface="Microsoft YaHei"/>
              </a:rPr>
              <a:t>τρικό</a:t>
            </a:r>
            <a:r>
              <a:rPr lang="en-GB" sz="2600" b="1" strike="noStrike" spc="-1" dirty="0">
                <a:solidFill>
                  <a:srgbClr val="F58220"/>
                </a:solidFill>
                <a:latin typeface="Trebuchet MS"/>
                <a:ea typeface="Microsoft YaHei"/>
              </a:rPr>
              <a:t> μοντέλο</a:t>
            </a:r>
            <a:endParaRPr lang="en-GB" sz="2600" b="0" strike="noStrike" spc="-1" dirty="0">
              <a:latin typeface="Arial"/>
            </a:endParaRPr>
          </a:p>
          <a:p>
            <a:pPr algn="ctr">
              <a:lnSpc>
                <a:spcPct val="100000"/>
              </a:lnSpc>
            </a:pPr>
            <a:r>
              <a:rPr dirty="0"/>
              <a:t/>
            </a:r>
            <a:br>
              <a:rPr dirty="0"/>
            </a:br>
            <a:endParaRPr lang="en-GB" sz="2600" b="0" strike="noStrike" spc="-1" dirty="0">
              <a:latin typeface="Arial"/>
            </a:endParaRPr>
          </a:p>
          <a:p>
            <a:pPr algn="ctr">
              <a:lnSpc>
                <a:spcPct val="100000"/>
              </a:lnSpc>
            </a:pPr>
            <a:r>
              <a:rPr lang="en-GB" sz="2400" b="1" strike="noStrike" spc="-1" dirty="0">
                <a:solidFill>
                  <a:srgbClr val="FF9933"/>
                </a:solidFill>
                <a:latin typeface="Trebuchet MS"/>
                <a:ea typeface="Microsoft YaHei"/>
              </a:rPr>
              <a:t> </a:t>
            </a:r>
            <a:endParaRPr lang="en-GB" sz="2400" b="0" strike="noStrike" spc="-1" dirty="0">
              <a:latin typeface="Arial"/>
            </a:endParaRPr>
          </a:p>
          <a:p>
            <a:pPr algn="ctr">
              <a:lnSpc>
                <a:spcPct val="100000"/>
              </a:lnSpc>
            </a:pPr>
            <a:endParaRPr lang="en-GB" sz="2400" b="0" strike="noStrike" spc="-1" dirty="0">
              <a:latin typeface="Arial"/>
            </a:endParaRPr>
          </a:p>
        </p:txBody>
      </p:sp>
    </p:spTree>
  </p:cSld>
  <p:clrMapOvr>
    <a:masterClrMapping/>
  </p:clrMapOvr>
  <p:transition spd="med">
    <p:random/>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21" name="CustomShape 1"/>
          <p:cNvSpPr/>
          <p:nvPr/>
        </p:nvSpPr>
        <p:spPr>
          <a:xfrm>
            <a:off x="187569" y="859680"/>
            <a:ext cx="8505711" cy="5122666"/>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spcBef>
                <a:spcPts val="326"/>
              </a:spcBef>
            </a:pPr>
            <a:r>
              <a:rPr lang="en-GB" sz="2000" b="0" strike="noStrike" spc="-1" dirty="0">
                <a:solidFill>
                  <a:srgbClr val="355D7E"/>
                </a:solidFill>
                <a:latin typeface="Trebuchet MS"/>
                <a:ea typeface="Microsoft YaHei"/>
              </a:rPr>
              <a:t>Το ια</a:t>
            </a:r>
            <a:r>
              <a:rPr lang="en-GB" sz="2000" b="0" strike="noStrike" spc="-1" dirty="0" err="1">
                <a:solidFill>
                  <a:srgbClr val="355D7E"/>
                </a:solidFill>
                <a:latin typeface="Trebuchet MS"/>
                <a:ea typeface="Microsoft YaHei"/>
              </a:rPr>
              <a:t>τρικό</a:t>
            </a:r>
            <a:r>
              <a:rPr lang="en-GB" sz="2000" b="0" strike="noStrike" spc="-1" dirty="0">
                <a:solidFill>
                  <a:srgbClr val="355D7E"/>
                </a:solidFill>
                <a:latin typeface="Trebuchet MS"/>
                <a:ea typeface="Microsoft YaHei"/>
              </a:rPr>
              <a:t> μοντέλο </a:t>
            </a:r>
            <a:r>
              <a:rPr lang="en-GB" sz="2000" b="0" strike="noStrike" spc="-1" dirty="0" err="1">
                <a:solidFill>
                  <a:srgbClr val="355D7E"/>
                </a:solidFill>
                <a:latin typeface="Trebuchet MS"/>
                <a:ea typeface="Microsoft YaHei"/>
              </a:rPr>
              <a:t>εφ</a:t>
            </a:r>
            <a:r>
              <a:rPr lang="en-GB" sz="2000" b="0" strike="noStrike" spc="-1" dirty="0">
                <a:solidFill>
                  <a:srgbClr val="355D7E"/>
                </a:solidFill>
                <a:latin typeface="Trebuchet MS"/>
                <a:ea typeface="Microsoft YaHei"/>
              </a:rPr>
              <a:t>αρμόζει πολιτικές για τα άτομα με αναπηρία  επηρεασμένες από το οπτικό πεδίο της ιατρικής ως εκ τούτου λαμβάνει μέτρα τα </a:t>
            </a:r>
            <a:r>
              <a:rPr lang="en-GB" sz="2000" b="0" strike="noStrike" spc="-1" dirty="0" smtClean="0">
                <a:solidFill>
                  <a:srgbClr val="355D7E"/>
                </a:solidFill>
                <a:latin typeface="Trebuchet MS"/>
                <a:ea typeface="Microsoft YaHei"/>
              </a:rPr>
              <a:t>οποία</a:t>
            </a:r>
            <a:r>
              <a:rPr lang="el-GR" sz="2000" b="0" strike="noStrike" spc="-1" dirty="0" smtClean="0">
                <a:solidFill>
                  <a:srgbClr val="355D7E"/>
                </a:solidFill>
                <a:latin typeface="Trebuchet MS"/>
                <a:ea typeface="Microsoft YaHei"/>
              </a:rPr>
              <a:t> </a:t>
            </a:r>
            <a:r>
              <a:rPr lang="en-US" sz="2000" b="0" strike="noStrike" spc="-1" dirty="0" smtClean="0">
                <a:solidFill>
                  <a:srgbClr val="355D7E"/>
                </a:solidFill>
                <a:latin typeface="Trebuchet MS"/>
                <a:ea typeface="Microsoft YaHei"/>
              </a:rPr>
              <a:t>:</a:t>
            </a:r>
            <a:endParaRPr lang="en-GB" sz="2000" b="0" strike="noStrike" spc="-1" dirty="0">
              <a:latin typeface="Arial"/>
            </a:endParaRPr>
          </a:p>
          <a:p>
            <a:pPr algn="just">
              <a:lnSpc>
                <a:spcPct val="100000"/>
              </a:lnSpc>
              <a:spcBef>
                <a:spcPts val="326"/>
              </a:spcBef>
            </a:pPr>
            <a:r>
              <a:rPr lang="en-GB" sz="2000" b="1" strike="noStrike" spc="-1" dirty="0">
                <a:solidFill>
                  <a:srgbClr val="355D7E"/>
                </a:solidFill>
                <a:latin typeface="Trebuchet MS"/>
                <a:ea typeface="Microsoft YaHei"/>
              </a:rPr>
              <a:t>α) </a:t>
            </a:r>
            <a:r>
              <a:rPr lang="en-GB" sz="2000" b="1" strike="noStrike" spc="-1" dirty="0" err="1">
                <a:solidFill>
                  <a:srgbClr val="355D7E"/>
                </a:solidFill>
                <a:latin typeface="Trebuchet MS"/>
                <a:ea typeface="Microsoft YaHei"/>
              </a:rPr>
              <a:t>εξ</a:t>
            </a:r>
            <a:r>
              <a:rPr lang="en-GB" sz="2000" b="1" strike="noStrike" spc="-1" dirty="0">
                <a:solidFill>
                  <a:srgbClr val="355D7E"/>
                </a:solidFill>
                <a:latin typeface="Trebuchet MS"/>
                <a:ea typeface="Microsoft YaHei"/>
              </a:rPr>
              <a:t>αντλούνται σε παθητικές πολιτικές κοινωνικής πρόνοιας </a:t>
            </a:r>
            <a:r>
              <a:rPr lang="en-GB" sz="2000" b="0" strike="noStrike" spc="-1" dirty="0">
                <a:solidFill>
                  <a:srgbClr val="355D7E"/>
                </a:solidFill>
                <a:latin typeface="Trebuchet MS"/>
                <a:ea typeface="Microsoft YaHei"/>
              </a:rPr>
              <a:t>που  περιορίζουν το εύρος των πολιτικών για την </a:t>
            </a:r>
            <a:r>
              <a:rPr lang="en-GB" sz="2000" b="0" strike="noStrike" spc="-1" dirty="0" smtClean="0">
                <a:solidFill>
                  <a:srgbClr val="355D7E"/>
                </a:solidFill>
                <a:latin typeface="Trebuchet MS"/>
                <a:ea typeface="Microsoft YaHei"/>
              </a:rPr>
              <a:t>αναπηρία. </a:t>
            </a:r>
          </a:p>
          <a:p>
            <a:pPr algn="just">
              <a:lnSpc>
                <a:spcPct val="100000"/>
              </a:lnSpc>
              <a:spcBef>
                <a:spcPts val="326"/>
              </a:spcBef>
            </a:pPr>
            <a:endParaRPr lang="en-GB" sz="2000" b="0" strike="noStrike" spc="-1" dirty="0">
              <a:latin typeface="Arial"/>
            </a:endParaRPr>
          </a:p>
          <a:p>
            <a:pPr algn="just">
              <a:lnSpc>
                <a:spcPct val="100000"/>
              </a:lnSpc>
              <a:spcBef>
                <a:spcPts val="326"/>
              </a:spcBef>
            </a:pPr>
            <a:r>
              <a:rPr lang="en-GB" sz="2000" b="1" strike="noStrike" spc="-1" dirty="0" smtClean="0">
                <a:solidFill>
                  <a:srgbClr val="1B75BC"/>
                </a:solidFill>
                <a:latin typeface="Trebuchet MS"/>
                <a:ea typeface="Microsoft YaHei"/>
              </a:rPr>
              <a:t>β</a:t>
            </a:r>
            <a:r>
              <a:rPr lang="en-GB" sz="2000" b="1" strike="noStrike" spc="-1" dirty="0">
                <a:solidFill>
                  <a:srgbClr val="1B75BC"/>
                </a:solidFill>
                <a:latin typeface="Trebuchet MS"/>
                <a:ea typeface="Microsoft YaHei"/>
              </a:rPr>
              <a:t>) π</a:t>
            </a:r>
            <a:r>
              <a:rPr lang="en-GB" sz="2000" b="1" strike="noStrike" spc="-1" dirty="0" err="1">
                <a:solidFill>
                  <a:srgbClr val="1B75BC"/>
                </a:solidFill>
                <a:latin typeface="Trebuchet MS"/>
                <a:ea typeface="Microsoft YaHei"/>
              </a:rPr>
              <a:t>ροωθούν</a:t>
            </a:r>
            <a:r>
              <a:rPr lang="en-GB" sz="2000" b="1" strike="noStrike" spc="-1" dirty="0">
                <a:solidFill>
                  <a:srgbClr val="1B75BC"/>
                </a:solidFill>
                <a:latin typeface="Trebuchet MS"/>
                <a:ea typeface="Microsoft YaHei"/>
              </a:rPr>
              <a:t> α</a:t>
            </a:r>
            <a:r>
              <a:rPr lang="en-GB" sz="2000" b="1" strike="noStrike" spc="-1" dirty="0" err="1">
                <a:solidFill>
                  <a:srgbClr val="1B75BC"/>
                </a:solidFill>
                <a:latin typeface="Trebuchet MS"/>
                <a:ea typeface="Microsoft YaHei"/>
              </a:rPr>
              <a:t>ντιλήψεις</a:t>
            </a:r>
            <a:r>
              <a:rPr lang="en-GB" sz="2000" b="1" strike="noStrike" spc="-1" dirty="0">
                <a:solidFill>
                  <a:srgbClr val="1B75BC"/>
                </a:solidFill>
                <a:latin typeface="Trebuchet MS"/>
                <a:ea typeface="Microsoft YaHei"/>
              </a:rPr>
              <a:t> π</a:t>
            </a:r>
            <a:r>
              <a:rPr lang="en-GB" sz="2000" b="1" strike="noStrike" spc="-1" dirty="0" err="1">
                <a:solidFill>
                  <a:srgbClr val="1B75BC"/>
                </a:solidFill>
                <a:latin typeface="Trebuchet MS"/>
                <a:ea typeface="Microsoft YaHei"/>
              </a:rPr>
              <a:t>ου</a:t>
            </a:r>
            <a:r>
              <a:rPr lang="en-GB" sz="2000" b="1" strike="noStrike" spc="-1" dirty="0">
                <a:solidFill>
                  <a:srgbClr val="1B75BC"/>
                </a:solidFill>
                <a:latin typeface="Trebuchet MS"/>
                <a:ea typeface="Microsoft YaHei"/>
              </a:rPr>
              <a:t> π</a:t>
            </a:r>
            <a:r>
              <a:rPr lang="en-GB" sz="2000" b="1" strike="noStrike" spc="-1" dirty="0" err="1">
                <a:solidFill>
                  <a:srgbClr val="1B75BC"/>
                </a:solidFill>
                <a:latin typeface="Trebuchet MS"/>
                <a:ea typeface="Microsoft YaHei"/>
              </a:rPr>
              <a:t>ροκρίνουν</a:t>
            </a:r>
            <a:r>
              <a:rPr lang="en-GB" sz="2000" b="1" strike="noStrike" spc="-1" dirty="0">
                <a:solidFill>
                  <a:srgbClr val="1B75BC"/>
                </a:solidFill>
                <a:latin typeface="Trebuchet MS"/>
                <a:ea typeface="Microsoft YaHei"/>
              </a:rPr>
              <a:t> </a:t>
            </a:r>
            <a:r>
              <a:rPr lang="en-GB" sz="2000" b="1" strike="noStrike" spc="-1" dirty="0" err="1">
                <a:solidFill>
                  <a:srgbClr val="1B75BC"/>
                </a:solidFill>
                <a:latin typeface="Trebuchet MS"/>
                <a:ea typeface="Microsoft YaHei"/>
              </a:rPr>
              <a:t>τη</a:t>
            </a:r>
            <a:r>
              <a:rPr lang="en-GB" sz="2000" b="1" strike="noStrike" spc="-1" dirty="0">
                <a:solidFill>
                  <a:srgbClr val="1B75BC"/>
                </a:solidFill>
                <a:latin typeface="Trebuchet MS"/>
                <a:ea typeface="Microsoft YaHei"/>
              </a:rPr>
              <a:t> </a:t>
            </a:r>
            <a:r>
              <a:rPr lang="en-GB" sz="2000" b="1" strike="noStrike" spc="-1" dirty="0" err="1">
                <a:solidFill>
                  <a:srgbClr val="1B75BC"/>
                </a:solidFill>
                <a:latin typeface="Trebuchet MS"/>
                <a:ea typeface="Microsoft YaHei"/>
              </a:rPr>
              <a:t>δημιουργί</a:t>
            </a:r>
            <a:r>
              <a:rPr lang="en-GB" sz="2000" b="1" strike="noStrike" spc="-1" dirty="0">
                <a:solidFill>
                  <a:srgbClr val="1B75BC"/>
                </a:solidFill>
                <a:latin typeface="Trebuchet MS"/>
                <a:ea typeface="Microsoft YaHei"/>
              </a:rPr>
              <a:t>α παράλληλων δομών και υπηρεσιών που απευθύνονται αποκλειστικά στα άτομα με αναπηρία, </a:t>
            </a:r>
            <a:r>
              <a:rPr lang="en-GB" sz="2000" b="0" strike="noStrike" spc="-1" dirty="0">
                <a:solidFill>
                  <a:srgbClr val="355D7E"/>
                </a:solidFill>
                <a:latin typeface="Trebuchet MS"/>
                <a:ea typeface="Microsoft YaHei"/>
              </a:rPr>
              <a:t>συμβάλλουν όμως στην απομόνωση από την υπόλοιπη κοινωνία και ενέχει τον κίνδυνο να υποκινήσει διαδικασίες κοινωνικής περιθωριοποίησης, κοινωνικού αποκλεισμού, ακόμη και </a:t>
            </a:r>
            <a:r>
              <a:rPr lang="en-GB" sz="2000" b="0" strike="noStrike" spc="-1" dirty="0" smtClean="0">
                <a:solidFill>
                  <a:srgbClr val="355D7E"/>
                </a:solidFill>
                <a:latin typeface="Trebuchet MS"/>
                <a:ea typeface="Microsoft YaHei"/>
              </a:rPr>
              <a:t>ιδρυματοποίηση.						</a:t>
            </a:r>
          </a:p>
          <a:p>
            <a:pPr algn="just">
              <a:spcBef>
                <a:spcPts val="326"/>
              </a:spcBef>
            </a:pPr>
            <a:endParaRPr lang="en-GB" sz="2000" b="1" strike="noStrike" spc="-1" dirty="0" smtClean="0">
              <a:solidFill>
                <a:srgbClr val="355D7E"/>
              </a:solidFill>
              <a:latin typeface="Trebuchet MS"/>
              <a:ea typeface="Microsoft YaHei"/>
            </a:endParaRPr>
          </a:p>
          <a:p>
            <a:pPr algn="just">
              <a:spcBef>
                <a:spcPts val="326"/>
              </a:spcBef>
            </a:pPr>
            <a:r>
              <a:rPr lang="en-GB" sz="2000" b="1" strike="noStrike" spc="-1" dirty="0" smtClean="0">
                <a:solidFill>
                  <a:srgbClr val="355D7E"/>
                </a:solidFill>
                <a:latin typeface="Trebuchet MS"/>
                <a:ea typeface="Microsoft YaHei"/>
              </a:rPr>
              <a:t>Το ια</a:t>
            </a:r>
            <a:r>
              <a:rPr lang="en-GB" sz="2000" b="1" strike="noStrike" spc="-1" dirty="0" err="1" smtClean="0">
                <a:solidFill>
                  <a:srgbClr val="355D7E"/>
                </a:solidFill>
                <a:latin typeface="Trebuchet MS"/>
                <a:ea typeface="Microsoft YaHei"/>
              </a:rPr>
              <a:t>τρικό</a:t>
            </a:r>
            <a:r>
              <a:rPr lang="en-GB" sz="2000" b="1" strike="noStrike" spc="-1" dirty="0" smtClean="0">
                <a:solidFill>
                  <a:srgbClr val="355D7E"/>
                </a:solidFill>
                <a:latin typeface="Trebuchet MS"/>
                <a:ea typeface="Microsoft YaHei"/>
              </a:rPr>
              <a:t>-α</a:t>
            </a:r>
            <a:r>
              <a:rPr lang="en-GB" sz="2000" b="1" strike="noStrike" spc="-1" dirty="0" err="1" smtClean="0">
                <a:solidFill>
                  <a:srgbClr val="355D7E"/>
                </a:solidFill>
                <a:latin typeface="Trebuchet MS"/>
                <a:ea typeface="Microsoft YaHei"/>
              </a:rPr>
              <a:t>τομικό</a:t>
            </a:r>
            <a:r>
              <a:rPr lang="en-GB" sz="2000" b="1" strike="noStrike" spc="-1" dirty="0" smtClean="0">
                <a:solidFill>
                  <a:srgbClr val="355D7E"/>
                </a:solidFill>
                <a:latin typeface="Trebuchet MS"/>
                <a:ea typeface="Microsoft YaHei"/>
              </a:rPr>
              <a:t> μοντέλο, πα</a:t>
            </a:r>
            <a:r>
              <a:rPr lang="en-GB" sz="2000" b="1" strike="noStrike" spc="-1" dirty="0" err="1" smtClean="0">
                <a:solidFill>
                  <a:srgbClr val="355D7E"/>
                </a:solidFill>
                <a:latin typeface="Trebuchet MS"/>
                <a:ea typeface="Microsoft YaHei"/>
              </a:rPr>
              <a:t>ρά</a:t>
            </a:r>
            <a:r>
              <a:rPr lang="en-GB" sz="2000" b="1" strike="noStrike" spc="-1" dirty="0" smtClean="0">
                <a:solidFill>
                  <a:srgbClr val="355D7E"/>
                </a:solidFill>
                <a:latin typeface="Trebuchet MS"/>
                <a:ea typeface="Microsoft YaHei"/>
              </a:rPr>
              <a:t> </a:t>
            </a:r>
            <a:r>
              <a:rPr lang="en-GB" sz="2000" b="1" strike="noStrike" spc="-1" dirty="0" err="1" smtClean="0">
                <a:solidFill>
                  <a:srgbClr val="355D7E"/>
                </a:solidFill>
                <a:latin typeface="Trebuchet MS"/>
                <a:ea typeface="Microsoft YaHei"/>
              </a:rPr>
              <a:t>τις</a:t>
            </a:r>
            <a:r>
              <a:rPr lang="en-GB" sz="2000" b="1" strike="noStrike" spc="-1" dirty="0" smtClean="0">
                <a:solidFill>
                  <a:srgbClr val="355D7E"/>
                </a:solidFill>
                <a:latin typeface="Trebuchet MS"/>
                <a:ea typeface="Microsoft YaHei"/>
              </a:rPr>
              <a:t> π</a:t>
            </a:r>
            <a:r>
              <a:rPr lang="en-GB" sz="2000" b="1" strike="noStrike" spc="-1" dirty="0" err="1" smtClean="0">
                <a:solidFill>
                  <a:srgbClr val="355D7E"/>
                </a:solidFill>
                <a:latin typeface="Trebuchet MS"/>
                <a:ea typeface="Microsoft YaHei"/>
              </a:rPr>
              <a:t>ροφ</a:t>
            </a:r>
            <a:r>
              <a:rPr lang="en-GB" sz="2000" b="1" strike="noStrike" spc="-1" dirty="0" smtClean="0">
                <a:solidFill>
                  <a:srgbClr val="355D7E"/>
                </a:solidFill>
                <a:latin typeface="Trebuchet MS"/>
                <a:ea typeface="Microsoft YaHei"/>
              </a:rPr>
              <a:t>ανείς αδυναμίες του, κυριάρχησε έως τη δεκαετία του 1960, την περίοδο δλδ που εμφανίστηκε το κοινωνικό μοντέλο προσέγγισης για την αναπηρία.</a:t>
            </a:r>
            <a:endParaRPr lang="en-GB" sz="2000" spc="-1" dirty="0"/>
          </a:p>
          <a:p>
            <a:pPr algn="just">
              <a:lnSpc>
                <a:spcPct val="100000"/>
              </a:lnSpc>
              <a:spcBef>
                <a:spcPts val="326"/>
              </a:spcBef>
            </a:pPr>
            <a:endParaRPr lang="en-GB" sz="2000" spc="-1" dirty="0">
              <a:solidFill>
                <a:srgbClr val="355D7E"/>
              </a:solidFill>
              <a:latin typeface="Trebuchet MS"/>
              <a:ea typeface="Microsoft YaHei"/>
            </a:endParaRPr>
          </a:p>
          <a:p>
            <a:pPr algn="just">
              <a:lnSpc>
                <a:spcPct val="100000"/>
              </a:lnSpc>
              <a:spcBef>
                <a:spcPts val="326"/>
              </a:spcBef>
            </a:pPr>
            <a:r>
              <a:rPr lang="en-GB" sz="2000" b="0" strike="noStrike" spc="-1" dirty="0" smtClean="0">
                <a:solidFill>
                  <a:srgbClr val="355D7E"/>
                </a:solidFill>
                <a:latin typeface="Trebuchet MS"/>
                <a:ea typeface="Microsoft YaHei"/>
              </a:rPr>
              <a:t>		</a:t>
            </a:r>
            <a:endParaRPr lang="en-GB" sz="2000" b="0" strike="noStrike" spc="-1" dirty="0">
              <a:latin typeface="Arial"/>
            </a:endParaRPr>
          </a:p>
        </p:txBody>
      </p:sp>
      <p:sp>
        <p:nvSpPr>
          <p:cNvPr id="122" name="CustomShape 2"/>
          <p:cNvSpPr/>
          <p:nvPr/>
        </p:nvSpPr>
        <p:spPr>
          <a:xfrm>
            <a:off x="-2124720" y="34560"/>
            <a:ext cx="7773480" cy="825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b"/>
          <a:lstStyle/>
          <a:p>
            <a:pPr>
              <a:lnSpc>
                <a:spcPct val="100000"/>
              </a:lnSpc>
            </a:pPr>
            <a:endParaRPr lang="en-GB" sz="1800" b="0" strike="noStrike" spc="-1">
              <a:latin typeface="Arial"/>
            </a:endParaRPr>
          </a:p>
          <a:p>
            <a:pPr>
              <a:lnSpc>
                <a:spcPct val="100000"/>
              </a:lnSpc>
            </a:pPr>
            <a:endParaRPr lang="en-GB" sz="1800" b="0" strike="noStrike" spc="-1">
              <a:latin typeface="Arial"/>
            </a:endParaRPr>
          </a:p>
        </p:txBody>
      </p:sp>
      <p:sp>
        <p:nvSpPr>
          <p:cNvPr id="123" name="CustomShape 3"/>
          <p:cNvSpPr/>
          <p:nvPr/>
        </p:nvSpPr>
        <p:spPr>
          <a:xfrm>
            <a:off x="666009" y="199611"/>
            <a:ext cx="7793991" cy="495018"/>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GB" sz="2400" b="1" strike="noStrike" spc="-1" dirty="0">
                <a:solidFill>
                  <a:srgbClr val="FF9933"/>
                </a:solidFill>
                <a:latin typeface="Trebuchet MS"/>
                <a:ea typeface="Microsoft YaHei"/>
              </a:rPr>
              <a:t> </a:t>
            </a:r>
            <a:r>
              <a:rPr lang="en-GB" sz="2600" b="1" strike="noStrike" spc="-1" dirty="0">
                <a:solidFill>
                  <a:srgbClr val="F58220"/>
                </a:solidFill>
                <a:latin typeface="Trebuchet MS"/>
                <a:ea typeface="Microsoft YaHei"/>
              </a:rPr>
              <a:t>Ια</a:t>
            </a:r>
            <a:r>
              <a:rPr lang="en-GB" sz="2600" b="1" strike="noStrike" spc="-1" dirty="0" err="1">
                <a:solidFill>
                  <a:srgbClr val="F58220"/>
                </a:solidFill>
                <a:latin typeface="Trebuchet MS"/>
                <a:ea typeface="Microsoft YaHei"/>
              </a:rPr>
              <a:t>τρικό</a:t>
            </a:r>
            <a:r>
              <a:rPr lang="en-GB" sz="2600" b="1" strike="noStrike" spc="-1" dirty="0">
                <a:solidFill>
                  <a:srgbClr val="F58220"/>
                </a:solidFill>
                <a:latin typeface="Trebuchet MS"/>
                <a:ea typeface="Microsoft YaHei"/>
              </a:rPr>
              <a:t> μοντέλο</a:t>
            </a:r>
            <a:r>
              <a:rPr dirty="0"/>
              <a:t/>
            </a:r>
            <a:br>
              <a:rPr dirty="0"/>
            </a:br>
            <a:endParaRPr lang="en-GB" sz="2600" b="0" strike="noStrike" spc="-1" dirty="0">
              <a:latin typeface="Arial"/>
            </a:endParaRPr>
          </a:p>
          <a:p>
            <a:pPr algn="ctr">
              <a:lnSpc>
                <a:spcPct val="100000"/>
              </a:lnSpc>
            </a:pPr>
            <a:r>
              <a:rPr lang="en-GB" sz="2400" b="1" strike="noStrike" spc="-1" dirty="0">
                <a:solidFill>
                  <a:srgbClr val="FF9933"/>
                </a:solidFill>
                <a:latin typeface="Trebuchet MS"/>
                <a:ea typeface="Microsoft YaHei"/>
              </a:rPr>
              <a:t> </a:t>
            </a:r>
            <a:endParaRPr lang="en-GB" sz="2400" b="0" strike="noStrike" spc="-1" dirty="0">
              <a:latin typeface="Arial"/>
            </a:endParaRPr>
          </a:p>
          <a:p>
            <a:pPr algn="ctr">
              <a:lnSpc>
                <a:spcPct val="100000"/>
              </a:lnSpc>
            </a:pPr>
            <a:endParaRPr lang="en-GB" sz="2400" b="0" strike="noStrike" spc="-1" dirty="0">
              <a:latin typeface="Arial"/>
            </a:endParaRPr>
          </a:p>
        </p:txBody>
      </p:sp>
    </p:spTree>
  </p:cSld>
  <p:clrMapOvr>
    <a:masterClrMapping/>
  </p:clrMapOvr>
  <p:transition spd="med">
    <p:random/>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6423</TotalTime>
  <Words>1575</Words>
  <Application>Microsoft Office PowerPoint</Application>
  <PresentationFormat>Προβολή στην οθόνη (4:3)</PresentationFormat>
  <Paragraphs>236</Paragraphs>
  <Slides>24</Slides>
  <Notes>14</Notes>
  <HiddenSlides>0</HiddenSlides>
  <MMClips>0</MMClips>
  <ScaleCrop>false</ScaleCrop>
  <HeadingPairs>
    <vt:vector size="4" baseType="variant">
      <vt:variant>
        <vt:lpstr>Θέμα</vt:lpstr>
      </vt:variant>
      <vt:variant>
        <vt:i4>2</vt:i4>
      </vt:variant>
      <vt:variant>
        <vt:lpstr>Τίτλοι διαφανειών</vt:lpstr>
      </vt:variant>
      <vt:variant>
        <vt:i4>24</vt:i4>
      </vt:variant>
    </vt:vector>
  </HeadingPairs>
  <TitlesOfParts>
    <vt:vector size="26" baseType="lpstr">
      <vt:lpstr>Office Theme</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Προσωπικότητα: MBTI</dc:title>
  <dc:subject/>
  <dc:creator>elena zenakou</dc:creator>
  <dc:description/>
  <cp:lastModifiedBy>DIMITRIS</cp:lastModifiedBy>
  <cp:revision>996</cp:revision>
  <cp:lastPrinted>1601-01-01T00:00:00Z</cp:lastPrinted>
  <dcterms:created xsi:type="dcterms:W3CDTF">2004-01-22T15:50:32Z</dcterms:created>
  <dcterms:modified xsi:type="dcterms:W3CDTF">2019-09-04T21:33:09Z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17</vt:i4>
  </property>
  <property fmtid="{D5CDD505-2E9C-101B-9397-08002B2CF9AE}" pid="8" name="PresentationFormat">
    <vt:lpwstr>Προβολή στην οθόνη (4:3)</vt:lpwstr>
  </property>
  <property fmtid="{D5CDD505-2E9C-101B-9397-08002B2CF9AE}" pid="9" name="ScaleCrop">
    <vt:bool>false</vt:bool>
  </property>
  <property fmtid="{D5CDD505-2E9C-101B-9397-08002B2CF9AE}" pid="10" name="ShareDoc">
    <vt:bool>false</vt:bool>
  </property>
  <property fmtid="{D5CDD505-2E9C-101B-9397-08002B2CF9AE}" pid="11" name="Slides">
    <vt:i4>27</vt:i4>
  </property>
</Properties>
</file>